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1"/>
  </p:notesMasterIdLst>
  <p:sldIdLst>
    <p:sldId id="269" r:id="rId2"/>
    <p:sldId id="309" r:id="rId3"/>
    <p:sldId id="310" r:id="rId4"/>
    <p:sldId id="311" r:id="rId5"/>
    <p:sldId id="312" r:id="rId6"/>
    <p:sldId id="314" r:id="rId7"/>
    <p:sldId id="316" r:id="rId8"/>
    <p:sldId id="315" r:id="rId9"/>
    <p:sldId id="313" r:id="rId10"/>
    <p:sldId id="317" r:id="rId11"/>
    <p:sldId id="318" r:id="rId12"/>
    <p:sldId id="320" r:id="rId13"/>
    <p:sldId id="321" r:id="rId14"/>
    <p:sldId id="322" r:id="rId15"/>
    <p:sldId id="333" r:id="rId16"/>
    <p:sldId id="324" r:id="rId17"/>
    <p:sldId id="334" r:id="rId18"/>
    <p:sldId id="335" r:id="rId19"/>
    <p:sldId id="325" r:id="rId20"/>
    <p:sldId id="323" r:id="rId21"/>
    <p:sldId id="326" r:id="rId22"/>
    <p:sldId id="327" r:id="rId23"/>
    <p:sldId id="328" r:id="rId24"/>
    <p:sldId id="329" r:id="rId25"/>
    <p:sldId id="330" r:id="rId26"/>
    <p:sldId id="331" r:id="rId27"/>
    <p:sldId id="332" r:id="rId28"/>
    <p:sldId id="336" r:id="rId29"/>
    <p:sldId id="266" r:id="rId30"/>
  </p:sldIdLst>
  <p:sldSz cx="1187926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100"/>
    <a:srgbClr val="C95226"/>
    <a:srgbClr val="1C3D72"/>
    <a:srgbClr val="EA5C00"/>
    <a:srgbClr val="FFFFFF"/>
    <a:srgbClr val="003058"/>
    <a:srgbClr val="003C6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3A454-D32D-40EA-9918-29FE8843B27C}" v="181" dt="2023-04-21T08:06:40.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81" autoAdjust="0"/>
  </p:normalViewPr>
  <p:slideViewPr>
    <p:cSldViewPr snapToGrid="0">
      <p:cViewPr>
        <p:scale>
          <a:sx n="75" d="100"/>
          <a:sy n="75" d="100"/>
        </p:scale>
        <p:origin x="270" y="366"/>
      </p:cViewPr>
      <p:guideLst>
        <p:guide orient="horz" pos="2160"/>
        <p:guide pos="3764"/>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Bermúdez Rivas" userId="67685346-6b77-4b4c-a69b-694de2d2062c" providerId="ADAL" clId="{29D3A454-D32D-40EA-9918-29FE8843B27C}"/>
    <pc:docChg chg="undo custSel addSld delSld modSld sldOrd">
      <pc:chgData name="Christian Bermúdez Rivas" userId="67685346-6b77-4b4c-a69b-694de2d2062c" providerId="ADAL" clId="{29D3A454-D32D-40EA-9918-29FE8843B27C}" dt="2023-04-21T08:08:16.174" v="3411" actId="20577"/>
      <pc:docMkLst>
        <pc:docMk/>
      </pc:docMkLst>
      <pc:sldChg chg="addSp delSp modSp mod">
        <pc:chgData name="Christian Bermúdez Rivas" userId="67685346-6b77-4b4c-a69b-694de2d2062c" providerId="ADAL" clId="{29D3A454-D32D-40EA-9918-29FE8843B27C}" dt="2023-04-21T08:08:16.174" v="3411" actId="20577"/>
        <pc:sldMkLst>
          <pc:docMk/>
          <pc:sldMk cId="2457611737" sldId="269"/>
        </pc:sldMkLst>
        <pc:spChg chg="del">
          <ac:chgData name="Christian Bermúdez Rivas" userId="67685346-6b77-4b4c-a69b-694de2d2062c" providerId="ADAL" clId="{29D3A454-D32D-40EA-9918-29FE8843B27C}" dt="2023-04-21T01:06:45.488" v="7" actId="478"/>
          <ac:spMkLst>
            <pc:docMk/>
            <pc:sldMk cId="2457611737" sldId="269"/>
            <ac:spMk id="4" creationId="{A1D20637-8463-4EC8-94CD-9DC011C22DB4}"/>
          </ac:spMkLst>
        </pc:spChg>
        <pc:spChg chg="mod">
          <ac:chgData name="Christian Bermúdez Rivas" userId="67685346-6b77-4b4c-a69b-694de2d2062c" providerId="ADAL" clId="{29D3A454-D32D-40EA-9918-29FE8843B27C}" dt="2023-04-21T01:06:55.866" v="11" actId="113"/>
          <ac:spMkLst>
            <pc:docMk/>
            <pc:sldMk cId="2457611737" sldId="269"/>
            <ac:spMk id="8" creationId="{C5263B31-8C0C-445A-BA6A-9AED1A13C17D}"/>
          </ac:spMkLst>
        </pc:spChg>
        <pc:spChg chg="mod">
          <ac:chgData name="Christian Bermúdez Rivas" userId="67685346-6b77-4b4c-a69b-694de2d2062c" providerId="ADAL" clId="{29D3A454-D32D-40EA-9918-29FE8843B27C}" dt="2023-04-21T08:08:16.174" v="3411" actId="20577"/>
          <ac:spMkLst>
            <pc:docMk/>
            <pc:sldMk cId="2457611737" sldId="269"/>
            <ac:spMk id="20" creationId="{8A627828-772B-4F53-AD38-27E904ED78D5}"/>
          </ac:spMkLst>
        </pc:spChg>
        <pc:picChg chg="add mod">
          <ac:chgData name="Christian Bermúdez Rivas" userId="67685346-6b77-4b4c-a69b-694de2d2062c" providerId="ADAL" clId="{29D3A454-D32D-40EA-9918-29FE8843B27C}" dt="2023-04-21T01:39:47.811" v="294" actId="1076"/>
          <ac:picMkLst>
            <pc:docMk/>
            <pc:sldMk cId="2457611737" sldId="269"/>
            <ac:picMk id="2" creationId="{EF9C9E11-538A-7F3D-C9EA-9A15F6D92CAC}"/>
          </ac:picMkLst>
        </pc:picChg>
        <pc:picChg chg="mod">
          <ac:chgData name="Christian Bermúdez Rivas" userId="67685346-6b77-4b4c-a69b-694de2d2062c" providerId="ADAL" clId="{29D3A454-D32D-40EA-9918-29FE8843B27C}" dt="2023-04-21T01:06:48.096" v="8" actId="1076"/>
          <ac:picMkLst>
            <pc:docMk/>
            <pc:sldMk cId="2457611737" sldId="269"/>
            <ac:picMk id="3" creationId="{A95A7466-30A3-4E6D-8F3C-C3D416372FD8}"/>
          </ac:picMkLst>
        </pc:picChg>
        <pc:picChg chg="del">
          <ac:chgData name="Christian Bermúdez Rivas" userId="67685346-6b77-4b4c-a69b-694de2d2062c" providerId="ADAL" clId="{29D3A454-D32D-40EA-9918-29FE8843B27C}" dt="2023-04-21T01:06:43.888" v="6" actId="478"/>
          <ac:picMkLst>
            <pc:docMk/>
            <pc:sldMk cId="2457611737" sldId="269"/>
            <ac:picMk id="6" creationId="{D432383A-98E7-4E4B-A3F6-F8AF35884B8C}"/>
          </ac:picMkLst>
        </pc:picChg>
        <pc:picChg chg="del">
          <ac:chgData name="Christian Bermúdez Rivas" userId="67685346-6b77-4b4c-a69b-694de2d2062c" providerId="ADAL" clId="{29D3A454-D32D-40EA-9918-29FE8843B27C}" dt="2023-04-21T01:06:41.856" v="3" actId="478"/>
          <ac:picMkLst>
            <pc:docMk/>
            <pc:sldMk cId="2457611737" sldId="269"/>
            <ac:picMk id="10" creationId="{C479E73F-F74D-49AA-AD66-862957DF7C06}"/>
          </ac:picMkLst>
        </pc:picChg>
        <pc:picChg chg="del">
          <ac:chgData name="Christian Bermúdez Rivas" userId="67685346-6b77-4b4c-a69b-694de2d2062c" providerId="ADAL" clId="{29D3A454-D32D-40EA-9918-29FE8843B27C}" dt="2023-04-21T01:06:41.363" v="2" actId="478"/>
          <ac:picMkLst>
            <pc:docMk/>
            <pc:sldMk cId="2457611737" sldId="269"/>
            <ac:picMk id="11" creationId="{82F42867-F611-4518-A119-CB052BF4F361}"/>
          </ac:picMkLst>
        </pc:picChg>
        <pc:picChg chg="del">
          <ac:chgData name="Christian Bermúdez Rivas" userId="67685346-6b77-4b4c-a69b-694de2d2062c" providerId="ADAL" clId="{29D3A454-D32D-40EA-9918-29FE8843B27C}" dt="2023-04-21T01:06:42.760" v="5" actId="478"/>
          <ac:picMkLst>
            <pc:docMk/>
            <pc:sldMk cId="2457611737" sldId="269"/>
            <ac:picMk id="12" creationId="{6E03B718-3AE9-48DD-83BC-08FCF7CB5500}"/>
          </ac:picMkLst>
        </pc:picChg>
        <pc:picChg chg="del">
          <ac:chgData name="Christian Bermúdez Rivas" userId="67685346-6b77-4b4c-a69b-694de2d2062c" providerId="ADAL" clId="{29D3A454-D32D-40EA-9918-29FE8843B27C}" dt="2023-04-21T01:06:42.320" v="4" actId="478"/>
          <ac:picMkLst>
            <pc:docMk/>
            <pc:sldMk cId="2457611737" sldId="269"/>
            <ac:picMk id="13" creationId="{784F54F2-F623-45ED-B535-D05CC71663F7}"/>
          </ac:picMkLst>
        </pc:picChg>
        <pc:picChg chg="del">
          <ac:chgData name="Christian Bermúdez Rivas" userId="67685346-6b77-4b4c-a69b-694de2d2062c" providerId="ADAL" clId="{29D3A454-D32D-40EA-9918-29FE8843B27C}" dt="2023-04-21T01:06:40.441" v="1" actId="478"/>
          <ac:picMkLst>
            <pc:docMk/>
            <pc:sldMk cId="2457611737" sldId="269"/>
            <ac:picMk id="14" creationId="{9F153F91-6E57-446E-81EC-723CCED0DC76}"/>
          </ac:picMkLst>
        </pc:picChg>
      </pc:sldChg>
      <pc:sldChg chg="del">
        <pc:chgData name="Christian Bermúdez Rivas" userId="67685346-6b77-4b4c-a69b-694de2d2062c" providerId="ADAL" clId="{29D3A454-D32D-40EA-9918-29FE8843B27C}" dt="2023-04-21T01:08:06.408" v="12" actId="47"/>
        <pc:sldMkLst>
          <pc:docMk/>
          <pc:sldMk cId="1247190747" sldId="287"/>
        </pc:sldMkLst>
      </pc:sldChg>
      <pc:sldChg chg="del">
        <pc:chgData name="Christian Bermúdez Rivas" userId="67685346-6b77-4b4c-a69b-694de2d2062c" providerId="ADAL" clId="{29D3A454-D32D-40EA-9918-29FE8843B27C}" dt="2023-04-21T01:08:07.048" v="13" actId="47"/>
        <pc:sldMkLst>
          <pc:docMk/>
          <pc:sldMk cId="980057695" sldId="288"/>
        </pc:sldMkLst>
      </pc:sldChg>
      <pc:sldChg chg="del">
        <pc:chgData name="Christian Bermúdez Rivas" userId="67685346-6b77-4b4c-a69b-694de2d2062c" providerId="ADAL" clId="{29D3A454-D32D-40EA-9918-29FE8843B27C}" dt="2023-04-21T01:08:07.363" v="14" actId="47"/>
        <pc:sldMkLst>
          <pc:docMk/>
          <pc:sldMk cId="3392093497" sldId="289"/>
        </pc:sldMkLst>
      </pc:sldChg>
      <pc:sldChg chg="del">
        <pc:chgData name="Christian Bermúdez Rivas" userId="67685346-6b77-4b4c-a69b-694de2d2062c" providerId="ADAL" clId="{29D3A454-D32D-40EA-9918-29FE8843B27C}" dt="2023-04-21T01:08:07.505" v="15" actId="47"/>
        <pc:sldMkLst>
          <pc:docMk/>
          <pc:sldMk cId="1293578544" sldId="290"/>
        </pc:sldMkLst>
      </pc:sldChg>
      <pc:sldChg chg="del">
        <pc:chgData name="Christian Bermúdez Rivas" userId="67685346-6b77-4b4c-a69b-694de2d2062c" providerId="ADAL" clId="{29D3A454-D32D-40EA-9918-29FE8843B27C}" dt="2023-04-21T01:08:07.796" v="16" actId="47"/>
        <pc:sldMkLst>
          <pc:docMk/>
          <pc:sldMk cId="4124822172" sldId="291"/>
        </pc:sldMkLst>
      </pc:sldChg>
      <pc:sldChg chg="del">
        <pc:chgData name="Christian Bermúdez Rivas" userId="67685346-6b77-4b4c-a69b-694de2d2062c" providerId="ADAL" clId="{29D3A454-D32D-40EA-9918-29FE8843B27C}" dt="2023-04-21T01:08:08.331" v="17" actId="47"/>
        <pc:sldMkLst>
          <pc:docMk/>
          <pc:sldMk cId="1698012530" sldId="292"/>
        </pc:sldMkLst>
      </pc:sldChg>
      <pc:sldChg chg="del">
        <pc:chgData name="Christian Bermúdez Rivas" userId="67685346-6b77-4b4c-a69b-694de2d2062c" providerId="ADAL" clId="{29D3A454-D32D-40EA-9918-29FE8843B27C}" dt="2023-04-21T01:08:08.626" v="18" actId="47"/>
        <pc:sldMkLst>
          <pc:docMk/>
          <pc:sldMk cId="2274138753" sldId="293"/>
        </pc:sldMkLst>
      </pc:sldChg>
      <pc:sldChg chg="del">
        <pc:chgData name="Christian Bermúdez Rivas" userId="67685346-6b77-4b4c-a69b-694de2d2062c" providerId="ADAL" clId="{29D3A454-D32D-40EA-9918-29FE8843B27C}" dt="2023-04-21T01:08:08.841" v="19" actId="47"/>
        <pc:sldMkLst>
          <pc:docMk/>
          <pc:sldMk cId="1057449510" sldId="294"/>
        </pc:sldMkLst>
      </pc:sldChg>
      <pc:sldChg chg="del">
        <pc:chgData name="Christian Bermúdez Rivas" userId="67685346-6b77-4b4c-a69b-694de2d2062c" providerId="ADAL" clId="{29D3A454-D32D-40EA-9918-29FE8843B27C}" dt="2023-04-21T01:08:09.050" v="20" actId="47"/>
        <pc:sldMkLst>
          <pc:docMk/>
          <pc:sldMk cId="182995990" sldId="295"/>
        </pc:sldMkLst>
      </pc:sldChg>
      <pc:sldChg chg="del">
        <pc:chgData name="Christian Bermúdez Rivas" userId="67685346-6b77-4b4c-a69b-694de2d2062c" providerId="ADAL" clId="{29D3A454-D32D-40EA-9918-29FE8843B27C}" dt="2023-04-21T01:08:09.410" v="21" actId="47"/>
        <pc:sldMkLst>
          <pc:docMk/>
          <pc:sldMk cId="4247841700" sldId="296"/>
        </pc:sldMkLst>
      </pc:sldChg>
      <pc:sldChg chg="del">
        <pc:chgData name="Christian Bermúdez Rivas" userId="67685346-6b77-4b4c-a69b-694de2d2062c" providerId="ADAL" clId="{29D3A454-D32D-40EA-9918-29FE8843B27C}" dt="2023-04-21T01:08:09.610" v="22" actId="47"/>
        <pc:sldMkLst>
          <pc:docMk/>
          <pc:sldMk cId="3289319197" sldId="297"/>
        </pc:sldMkLst>
      </pc:sldChg>
      <pc:sldChg chg="del">
        <pc:chgData name="Christian Bermúdez Rivas" userId="67685346-6b77-4b4c-a69b-694de2d2062c" providerId="ADAL" clId="{29D3A454-D32D-40EA-9918-29FE8843B27C}" dt="2023-04-21T01:08:09.842" v="23" actId="47"/>
        <pc:sldMkLst>
          <pc:docMk/>
          <pc:sldMk cId="4012414381" sldId="298"/>
        </pc:sldMkLst>
      </pc:sldChg>
      <pc:sldChg chg="del">
        <pc:chgData name="Christian Bermúdez Rivas" userId="67685346-6b77-4b4c-a69b-694de2d2062c" providerId="ADAL" clId="{29D3A454-D32D-40EA-9918-29FE8843B27C}" dt="2023-04-21T01:08:10.026" v="24" actId="47"/>
        <pc:sldMkLst>
          <pc:docMk/>
          <pc:sldMk cId="1268670253" sldId="299"/>
        </pc:sldMkLst>
      </pc:sldChg>
      <pc:sldChg chg="del">
        <pc:chgData name="Christian Bermúdez Rivas" userId="67685346-6b77-4b4c-a69b-694de2d2062c" providerId="ADAL" clId="{29D3A454-D32D-40EA-9918-29FE8843B27C}" dt="2023-04-21T01:08:10.224" v="25" actId="47"/>
        <pc:sldMkLst>
          <pc:docMk/>
          <pc:sldMk cId="1958882240" sldId="300"/>
        </pc:sldMkLst>
      </pc:sldChg>
      <pc:sldChg chg="del">
        <pc:chgData name="Christian Bermúdez Rivas" userId="67685346-6b77-4b4c-a69b-694de2d2062c" providerId="ADAL" clId="{29D3A454-D32D-40EA-9918-29FE8843B27C}" dt="2023-04-21T01:08:10.486" v="26" actId="47"/>
        <pc:sldMkLst>
          <pc:docMk/>
          <pc:sldMk cId="576164911" sldId="301"/>
        </pc:sldMkLst>
      </pc:sldChg>
      <pc:sldChg chg="del">
        <pc:chgData name="Christian Bermúdez Rivas" userId="67685346-6b77-4b4c-a69b-694de2d2062c" providerId="ADAL" clId="{29D3A454-D32D-40EA-9918-29FE8843B27C}" dt="2023-04-21T01:08:10.788" v="27" actId="47"/>
        <pc:sldMkLst>
          <pc:docMk/>
          <pc:sldMk cId="363201412" sldId="302"/>
        </pc:sldMkLst>
      </pc:sldChg>
      <pc:sldChg chg="del">
        <pc:chgData name="Christian Bermúdez Rivas" userId="67685346-6b77-4b4c-a69b-694de2d2062c" providerId="ADAL" clId="{29D3A454-D32D-40EA-9918-29FE8843B27C}" dt="2023-04-21T01:08:11.069" v="28" actId="47"/>
        <pc:sldMkLst>
          <pc:docMk/>
          <pc:sldMk cId="3260384929" sldId="303"/>
        </pc:sldMkLst>
      </pc:sldChg>
      <pc:sldChg chg="del">
        <pc:chgData name="Christian Bermúdez Rivas" userId="67685346-6b77-4b4c-a69b-694de2d2062c" providerId="ADAL" clId="{29D3A454-D32D-40EA-9918-29FE8843B27C}" dt="2023-04-21T01:08:11.294" v="29" actId="47"/>
        <pc:sldMkLst>
          <pc:docMk/>
          <pc:sldMk cId="2834880036" sldId="304"/>
        </pc:sldMkLst>
      </pc:sldChg>
      <pc:sldChg chg="del">
        <pc:chgData name="Christian Bermúdez Rivas" userId="67685346-6b77-4b4c-a69b-694de2d2062c" providerId="ADAL" clId="{29D3A454-D32D-40EA-9918-29FE8843B27C}" dt="2023-04-21T01:08:11.499" v="30" actId="47"/>
        <pc:sldMkLst>
          <pc:docMk/>
          <pc:sldMk cId="487302889" sldId="305"/>
        </pc:sldMkLst>
      </pc:sldChg>
      <pc:sldChg chg="del">
        <pc:chgData name="Christian Bermúdez Rivas" userId="67685346-6b77-4b4c-a69b-694de2d2062c" providerId="ADAL" clId="{29D3A454-D32D-40EA-9918-29FE8843B27C}" dt="2023-04-21T01:08:11.979" v="31" actId="47"/>
        <pc:sldMkLst>
          <pc:docMk/>
          <pc:sldMk cId="3352194919" sldId="306"/>
        </pc:sldMkLst>
      </pc:sldChg>
      <pc:sldChg chg="del">
        <pc:chgData name="Christian Bermúdez Rivas" userId="67685346-6b77-4b4c-a69b-694de2d2062c" providerId="ADAL" clId="{29D3A454-D32D-40EA-9918-29FE8843B27C}" dt="2023-04-21T01:08:12.266" v="32" actId="47"/>
        <pc:sldMkLst>
          <pc:docMk/>
          <pc:sldMk cId="4088539832" sldId="307"/>
        </pc:sldMkLst>
      </pc:sldChg>
      <pc:sldChg chg="del">
        <pc:chgData name="Christian Bermúdez Rivas" userId="67685346-6b77-4b4c-a69b-694de2d2062c" providerId="ADAL" clId="{29D3A454-D32D-40EA-9918-29FE8843B27C}" dt="2023-04-21T01:08:12.794" v="33" actId="47"/>
        <pc:sldMkLst>
          <pc:docMk/>
          <pc:sldMk cId="493525147" sldId="308"/>
        </pc:sldMkLst>
      </pc:sldChg>
      <pc:sldChg chg="addSp delSp modSp mod">
        <pc:chgData name="Christian Bermúdez Rivas" userId="67685346-6b77-4b4c-a69b-694de2d2062c" providerId="ADAL" clId="{29D3A454-D32D-40EA-9918-29FE8843B27C}" dt="2023-04-21T08:06:47.048" v="3403" actId="1076"/>
        <pc:sldMkLst>
          <pc:docMk/>
          <pc:sldMk cId="1340683094" sldId="309"/>
        </pc:sldMkLst>
        <pc:spChg chg="add mod">
          <ac:chgData name="Christian Bermúdez Rivas" userId="67685346-6b77-4b4c-a69b-694de2d2062c" providerId="ADAL" clId="{29D3A454-D32D-40EA-9918-29FE8843B27C}" dt="2023-04-21T06:14:55.504" v="1329" actId="1076"/>
          <ac:spMkLst>
            <pc:docMk/>
            <pc:sldMk cId="1340683094" sldId="309"/>
            <ac:spMk id="2" creationId="{C7D05396-4AD6-5534-5F61-7052C9794B62}"/>
          </ac:spMkLst>
        </pc:spChg>
        <pc:spChg chg="del">
          <ac:chgData name="Christian Bermúdez Rivas" userId="67685346-6b77-4b4c-a69b-694de2d2062c" providerId="ADAL" clId="{29D3A454-D32D-40EA-9918-29FE8843B27C}" dt="2023-04-21T01:16:15.648" v="70" actId="478"/>
          <ac:spMkLst>
            <pc:docMk/>
            <pc:sldMk cId="1340683094" sldId="309"/>
            <ac:spMk id="5" creationId="{7A91D942-F95E-4B90-A16D-EF9D5A88D275}"/>
          </ac:spMkLst>
        </pc:spChg>
        <pc:spChg chg="mod">
          <ac:chgData name="Christian Bermúdez Rivas" userId="67685346-6b77-4b4c-a69b-694de2d2062c" providerId="ADAL" clId="{29D3A454-D32D-40EA-9918-29FE8843B27C}" dt="2023-04-21T07:58:04.407" v="3258" actId="6549"/>
          <ac:spMkLst>
            <pc:docMk/>
            <pc:sldMk cId="1340683094" sldId="309"/>
            <ac:spMk id="6" creationId="{BB257113-23BC-43FB-9CF5-2EEE23C0AC85}"/>
          </ac:spMkLst>
        </pc:spChg>
        <pc:spChg chg="del">
          <ac:chgData name="Christian Bermúdez Rivas" userId="67685346-6b77-4b4c-a69b-694de2d2062c" providerId="ADAL" clId="{29D3A454-D32D-40EA-9918-29FE8843B27C}" dt="2023-04-21T01:08:23.360" v="39" actId="478"/>
          <ac:spMkLst>
            <pc:docMk/>
            <pc:sldMk cId="1340683094" sldId="309"/>
            <ac:spMk id="9" creationId="{D2A93E86-D507-475D-9B03-AD04DD8DC5D2}"/>
          </ac:spMkLst>
        </pc:spChg>
        <pc:spChg chg="add mod">
          <ac:chgData name="Christian Bermúdez Rivas" userId="67685346-6b77-4b4c-a69b-694de2d2062c" providerId="ADAL" clId="{29D3A454-D32D-40EA-9918-29FE8843B27C}" dt="2023-04-21T08:06:00.673" v="3393" actId="113"/>
          <ac:spMkLst>
            <pc:docMk/>
            <pc:sldMk cId="1340683094" sldId="309"/>
            <ac:spMk id="12" creationId="{3594BBC4-1B65-3FA9-263C-87BAAC9AA31D}"/>
          </ac:spMkLst>
        </pc:spChg>
        <pc:picChg chg="add del mod">
          <ac:chgData name="Christian Bermúdez Rivas" userId="67685346-6b77-4b4c-a69b-694de2d2062c" providerId="ADAL" clId="{29D3A454-D32D-40EA-9918-29FE8843B27C}" dt="2023-04-21T08:04:57.420" v="3371" actId="21"/>
          <ac:picMkLst>
            <pc:docMk/>
            <pc:sldMk cId="1340683094" sldId="309"/>
            <ac:picMk id="4" creationId="{4D57BD68-923F-9343-3C5E-9271F7A74504}"/>
          </ac:picMkLst>
        </pc:picChg>
        <pc:picChg chg="del">
          <ac:chgData name="Christian Bermúdez Rivas" userId="67685346-6b77-4b4c-a69b-694de2d2062c" providerId="ADAL" clId="{29D3A454-D32D-40EA-9918-29FE8843B27C}" dt="2023-04-21T01:08:19.352" v="34" actId="478"/>
          <ac:picMkLst>
            <pc:docMk/>
            <pc:sldMk cId="1340683094" sldId="309"/>
            <ac:picMk id="7" creationId="{0FE37EB3-E891-458C-BB34-BBB0865975D3}"/>
          </ac:picMkLst>
        </pc:picChg>
        <pc:picChg chg="add del mod">
          <ac:chgData name="Christian Bermúdez Rivas" userId="67685346-6b77-4b4c-a69b-694de2d2062c" providerId="ADAL" clId="{29D3A454-D32D-40EA-9918-29FE8843B27C}" dt="2023-04-21T08:04:57.420" v="3371" actId="21"/>
          <ac:picMkLst>
            <pc:docMk/>
            <pc:sldMk cId="1340683094" sldId="309"/>
            <ac:picMk id="7" creationId="{7248E946-1214-C173-B6F0-CB07E1BDB4C6}"/>
          </ac:picMkLst>
        </pc:picChg>
        <pc:picChg chg="del">
          <ac:chgData name="Christian Bermúdez Rivas" userId="67685346-6b77-4b4c-a69b-694de2d2062c" providerId="ADAL" clId="{29D3A454-D32D-40EA-9918-29FE8843B27C}" dt="2023-04-21T01:08:20.231" v="35" actId="478"/>
          <ac:picMkLst>
            <pc:docMk/>
            <pc:sldMk cId="1340683094" sldId="309"/>
            <ac:picMk id="8" creationId="{7386A5D8-48AB-4642-89F9-FF4F33404692}"/>
          </ac:picMkLst>
        </pc:picChg>
        <pc:picChg chg="add mod">
          <ac:chgData name="Christian Bermúdez Rivas" userId="67685346-6b77-4b4c-a69b-694de2d2062c" providerId="ADAL" clId="{29D3A454-D32D-40EA-9918-29FE8843B27C}" dt="2023-04-21T01:47:59.842" v="481" actId="1076"/>
          <ac:picMkLst>
            <pc:docMk/>
            <pc:sldMk cId="1340683094" sldId="309"/>
            <ac:picMk id="8" creationId="{75815D89-103A-CCCC-3B81-CF5742809C01}"/>
          </ac:picMkLst>
        </pc:picChg>
        <pc:picChg chg="add del mod">
          <ac:chgData name="Christian Bermúdez Rivas" userId="67685346-6b77-4b4c-a69b-694de2d2062c" providerId="ADAL" clId="{29D3A454-D32D-40EA-9918-29FE8843B27C}" dt="2023-04-21T08:00:09.738" v="3265" actId="21"/>
          <ac:picMkLst>
            <pc:docMk/>
            <pc:sldMk cId="1340683094" sldId="309"/>
            <ac:picMk id="10" creationId="{7834E9C5-95EC-A2D5-BB14-9AA367CC1083}"/>
          </ac:picMkLst>
        </pc:picChg>
        <pc:picChg chg="add mod">
          <ac:chgData name="Christian Bermúdez Rivas" userId="67685346-6b77-4b4c-a69b-694de2d2062c" providerId="ADAL" clId="{29D3A454-D32D-40EA-9918-29FE8843B27C}" dt="2023-04-21T08:03:59.599" v="3354" actId="14100"/>
          <ac:picMkLst>
            <pc:docMk/>
            <pc:sldMk cId="1340683094" sldId="309"/>
            <ac:picMk id="14" creationId="{C361C2C9-EC35-6054-CB43-73C89DF541C8}"/>
          </ac:picMkLst>
        </pc:picChg>
        <pc:picChg chg="add mod">
          <ac:chgData name="Christian Bermúdez Rivas" userId="67685346-6b77-4b4c-a69b-694de2d2062c" providerId="ADAL" clId="{29D3A454-D32D-40EA-9918-29FE8843B27C}" dt="2023-04-21T08:04:14.288" v="3359" actId="14100"/>
          <ac:picMkLst>
            <pc:docMk/>
            <pc:sldMk cId="1340683094" sldId="309"/>
            <ac:picMk id="16" creationId="{24683B17-B56F-FDC0-0A0E-FA895FA4942D}"/>
          </ac:picMkLst>
        </pc:picChg>
        <pc:picChg chg="add mod">
          <ac:chgData name="Christian Bermúdez Rivas" userId="67685346-6b77-4b4c-a69b-694de2d2062c" providerId="ADAL" clId="{29D3A454-D32D-40EA-9918-29FE8843B27C}" dt="2023-04-21T08:04:42.040" v="3364" actId="14100"/>
          <ac:picMkLst>
            <pc:docMk/>
            <pc:sldMk cId="1340683094" sldId="309"/>
            <ac:picMk id="18" creationId="{CC4C4B28-4037-77F2-31A2-3F9FE091E3E3}"/>
          </ac:picMkLst>
        </pc:picChg>
        <pc:picChg chg="add mod">
          <ac:chgData name="Christian Bermúdez Rivas" userId="67685346-6b77-4b4c-a69b-694de2d2062c" providerId="ADAL" clId="{29D3A454-D32D-40EA-9918-29FE8843B27C}" dt="2023-04-21T08:04:54.303" v="3370" actId="1076"/>
          <ac:picMkLst>
            <pc:docMk/>
            <pc:sldMk cId="1340683094" sldId="309"/>
            <ac:picMk id="20" creationId="{BD4F3357-B4EF-EF06-1FE1-42DEA01426C0}"/>
          </ac:picMkLst>
        </pc:picChg>
        <pc:picChg chg="add mod">
          <ac:chgData name="Christian Bermúdez Rivas" userId="67685346-6b77-4b4c-a69b-694de2d2062c" providerId="ADAL" clId="{29D3A454-D32D-40EA-9918-29FE8843B27C}" dt="2023-04-21T08:06:36.600" v="3399" actId="1076"/>
          <ac:picMkLst>
            <pc:docMk/>
            <pc:sldMk cId="1340683094" sldId="309"/>
            <ac:picMk id="22" creationId="{30D78EEF-98AB-E625-0B93-FB54063CCE22}"/>
          </ac:picMkLst>
        </pc:picChg>
        <pc:picChg chg="add mod">
          <ac:chgData name="Christian Bermúdez Rivas" userId="67685346-6b77-4b4c-a69b-694de2d2062c" providerId="ADAL" clId="{29D3A454-D32D-40EA-9918-29FE8843B27C}" dt="2023-04-21T08:06:47.048" v="3403" actId="1076"/>
          <ac:picMkLst>
            <pc:docMk/>
            <pc:sldMk cId="1340683094" sldId="309"/>
            <ac:picMk id="24" creationId="{3EB4AF95-42CB-2D18-F555-1788A7C1F896}"/>
          </ac:picMkLst>
        </pc:picChg>
        <pc:cxnChg chg="del">
          <ac:chgData name="Christian Bermúdez Rivas" userId="67685346-6b77-4b4c-a69b-694de2d2062c" providerId="ADAL" clId="{29D3A454-D32D-40EA-9918-29FE8843B27C}" dt="2023-04-21T01:08:20.959" v="36" actId="478"/>
          <ac:cxnSpMkLst>
            <pc:docMk/>
            <pc:sldMk cId="1340683094" sldId="309"/>
            <ac:cxnSpMk id="10" creationId="{33ED84B6-5A6D-4E4B-B658-5596F1E82B58}"/>
          </ac:cxnSpMkLst>
        </pc:cxnChg>
        <pc:cxnChg chg="del">
          <ac:chgData name="Christian Bermúdez Rivas" userId="67685346-6b77-4b4c-a69b-694de2d2062c" providerId="ADAL" clId="{29D3A454-D32D-40EA-9918-29FE8843B27C}" dt="2023-04-21T01:08:21.767" v="37" actId="478"/>
          <ac:cxnSpMkLst>
            <pc:docMk/>
            <pc:sldMk cId="1340683094" sldId="309"/>
            <ac:cxnSpMk id="11" creationId="{B98E0182-C11E-42A6-A700-64BD2B6FFA01}"/>
          </ac:cxnSpMkLst>
        </pc:cxnChg>
        <pc:cxnChg chg="del">
          <ac:chgData name="Christian Bermúdez Rivas" userId="67685346-6b77-4b4c-a69b-694de2d2062c" providerId="ADAL" clId="{29D3A454-D32D-40EA-9918-29FE8843B27C}" dt="2023-04-21T01:08:22.568" v="38" actId="478"/>
          <ac:cxnSpMkLst>
            <pc:docMk/>
            <pc:sldMk cId="1340683094" sldId="309"/>
            <ac:cxnSpMk id="12" creationId="{8E64C3AF-FC3E-417B-9EF4-E1518C3DB6DC}"/>
          </ac:cxnSpMkLst>
        </pc:cxnChg>
      </pc:sldChg>
      <pc:sldChg chg="addSp modSp add mod">
        <pc:chgData name="Christian Bermúdez Rivas" userId="67685346-6b77-4b4c-a69b-694de2d2062c" providerId="ADAL" clId="{29D3A454-D32D-40EA-9918-29FE8843B27C}" dt="2023-04-21T08:07:06.703" v="3410" actId="1076"/>
        <pc:sldMkLst>
          <pc:docMk/>
          <pc:sldMk cId="2641613547" sldId="310"/>
        </pc:sldMkLst>
        <pc:spChg chg="add mod">
          <ac:chgData name="Christian Bermúdez Rivas" userId="67685346-6b77-4b4c-a69b-694de2d2062c" providerId="ADAL" clId="{29D3A454-D32D-40EA-9918-29FE8843B27C}" dt="2023-04-21T01:15:32.001" v="67" actId="114"/>
          <ac:spMkLst>
            <pc:docMk/>
            <pc:sldMk cId="2641613547" sldId="310"/>
            <ac:spMk id="3" creationId="{3CEA2E54-F064-D570-3FDF-2DB717D092F3}"/>
          </ac:spMkLst>
        </pc:spChg>
        <pc:spChg chg="mod">
          <ac:chgData name="Christian Bermúdez Rivas" userId="67685346-6b77-4b4c-a69b-694de2d2062c" providerId="ADAL" clId="{29D3A454-D32D-40EA-9918-29FE8843B27C}" dt="2023-04-21T06:14:59.536" v="1330" actId="1076"/>
          <ac:spMkLst>
            <pc:docMk/>
            <pc:sldMk cId="2641613547" sldId="310"/>
            <ac:spMk id="5" creationId="{7A91D942-F95E-4B90-A16D-EF9D5A88D275}"/>
          </ac:spMkLst>
        </pc:spChg>
        <pc:spChg chg="mod">
          <ac:chgData name="Christian Bermúdez Rivas" userId="67685346-6b77-4b4c-a69b-694de2d2062c" providerId="ADAL" clId="{29D3A454-D32D-40EA-9918-29FE8843B27C}" dt="2023-04-21T08:06:53.350" v="3404" actId="1076"/>
          <ac:spMkLst>
            <pc:docMk/>
            <pc:sldMk cId="2641613547" sldId="310"/>
            <ac:spMk id="6" creationId="{BB257113-23BC-43FB-9CF5-2EEE23C0AC85}"/>
          </ac:spMkLst>
        </pc:spChg>
        <pc:picChg chg="add mod">
          <ac:chgData name="Christian Bermúdez Rivas" userId="67685346-6b77-4b4c-a69b-694de2d2062c" providerId="ADAL" clId="{29D3A454-D32D-40EA-9918-29FE8843B27C}" dt="2023-04-21T01:48:02.028" v="482"/>
          <ac:picMkLst>
            <pc:docMk/>
            <pc:sldMk cId="2641613547" sldId="310"/>
            <ac:picMk id="2" creationId="{F5B92117-F039-F143-0C08-D45AD4E1C6AE}"/>
          </ac:picMkLst>
        </pc:picChg>
        <pc:picChg chg="add mod">
          <ac:chgData name="Christian Bermúdez Rivas" userId="67685346-6b77-4b4c-a69b-694de2d2062c" providerId="ADAL" clId="{29D3A454-D32D-40EA-9918-29FE8843B27C}" dt="2023-04-21T08:06:58.550" v="3407" actId="1076"/>
          <ac:picMkLst>
            <pc:docMk/>
            <pc:sldMk cId="2641613547" sldId="310"/>
            <ac:picMk id="4" creationId="{395AE4F8-6C65-8C10-A71B-989D4148641E}"/>
          </ac:picMkLst>
        </pc:picChg>
        <pc:picChg chg="add mod">
          <ac:chgData name="Christian Bermúdez Rivas" userId="67685346-6b77-4b4c-a69b-694de2d2062c" providerId="ADAL" clId="{29D3A454-D32D-40EA-9918-29FE8843B27C}" dt="2023-04-21T08:07:06.703" v="3410" actId="1076"/>
          <ac:picMkLst>
            <pc:docMk/>
            <pc:sldMk cId="2641613547" sldId="310"/>
            <ac:picMk id="7" creationId="{5FB5000A-28B4-AB0E-308B-72CFE4B32B54}"/>
          </ac:picMkLst>
        </pc:picChg>
      </pc:sldChg>
      <pc:sldChg chg="addSp delSp modSp add mod ord setBg modNotesTx">
        <pc:chgData name="Christian Bermúdez Rivas" userId="67685346-6b77-4b4c-a69b-694de2d2062c" providerId="ADAL" clId="{29D3A454-D32D-40EA-9918-29FE8843B27C}" dt="2023-04-21T06:15:06.673" v="1331" actId="1076"/>
        <pc:sldMkLst>
          <pc:docMk/>
          <pc:sldMk cId="1295246952" sldId="311"/>
        </pc:sldMkLst>
        <pc:spChg chg="mod ord">
          <ac:chgData name="Christian Bermúdez Rivas" userId="67685346-6b77-4b4c-a69b-694de2d2062c" providerId="ADAL" clId="{29D3A454-D32D-40EA-9918-29FE8843B27C}" dt="2023-04-21T06:15:06.673" v="1331" actId="1076"/>
          <ac:spMkLst>
            <pc:docMk/>
            <pc:sldMk cId="1295246952" sldId="311"/>
            <ac:spMk id="2" creationId="{C7D05396-4AD6-5534-5F61-7052C9794B62}"/>
          </ac:spMkLst>
        </pc:spChg>
        <pc:spChg chg="add mod ord">
          <ac:chgData name="Christian Bermúdez Rivas" userId="67685346-6b77-4b4c-a69b-694de2d2062c" providerId="ADAL" clId="{29D3A454-D32D-40EA-9918-29FE8843B27C}" dt="2023-04-21T01:25:56.281" v="196"/>
          <ac:spMkLst>
            <pc:docMk/>
            <pc:sldMk cId="1295246952" sldId="311"/>
            <ac:spMk id="5" creationId="{307F4EF8-DD45-0672-AE25-480636E6B141}"/>
          </ac:spMkLst>
        </pc:spChg>
        <pc:spChg chg="del">
          <ac:chgData name="Christian Bermúdez Rivas" userId="67685346-6b77-4b4c-a69b-694de2d2062c" providerId="ADAL" clId="{29D3A454-D32D-40EA-9918-29FE8843B27C}" dt="2023-04-21T01:17:14.244" v="87" actId="478"/>
          <ac:spMkLst>
            <pc:docMk/>
            <pc:sldMk cId="1295246952" sldId="311"/>
            <ac:spMk id="6" creationId="{BB257113-23BC-43FB-9CF5-2EEE23C0AC85}"/>
          </ac:spMkLst>
        </pc:spChg>
        <pc:spChg chg="add del mod">
          <ac:chgData name="Christian Bermúdez Rivas" userId="67685346-6b77-4b4c-a69b-694de2d2062c" providerId="ADAL" clId="{29D3A454-D32D-40EA-9918-29FE8843B27C}" dt="2023-04-21T01:19:58.152" v="103"/>
          <ac:spMkLst>
            <pc:docMk/>
            <pc:sldMk cId="1295246952" sldId="311"/>
            <ac:spMk id="7" creationId="{4DB834C5-1C6A-B822-D87D-B3E84E2BC09C}"/>
          </ac:spMkLst>
        </pc:spChg>
        <pc:spChg chg="add del">
          <ac:chgData name="Christian Bermúdez Rivas" userId="67685346-6b77-4b4c-a69b-694de2d2062c" providerId="ADAL" clId="{29D3A454-D32D-40EA-9918-29FE8843B27C}" dt="2023-04-21T01:18:37.012" v="92" actId="26606"/>
          <ac:spMkLst>
            <pc:docMk/>
            <pc:sldMk cId="1295246952" sldId="311"/>
            <ac:spMk id="9" creationId="{06DA9DF9-31F7-4056-B42E-878CC92417B8}"/>
          </ac:spMkLst>
        </pc:spChg>
        <pc:spChg chg="add mod">
          <ac:chgData name="Christian Bermúdez Rivas" userId="67685346-6b77-4b4c-a69b-694de2d2062c" providerId="ADAL" clId="{29D3A454-D32D-40EA-9918-29FE8843B27C}" dt="2023-04-21T01:42:26.435" v="343" actId="1076"/>
          <ac:spMkLst>
            <pc:docMk/>
            <pc:sldMk cId="1295246952" sldId="311"/>
            <ac:spMk id="10" creationId="{0E85A1E8-3C8A-53F4-C891-B2B0FAE9E475}"/>
          </ac:spMkLst>
        </pc:spChg>
        <pc:spChg chg="add del">
          <ac:chgData name="Christian Bermúdez Rivas" userId="67685346-6b77-4b4c-a69b-694de2d2062c" providerId="ADAL" clId="{29D3A454-D32D-40EA-9918-29FE8843B27C}" dt="2023-04-21T01:18:38.676" v="94" actId="26606"/>
          <ac:spMkLst>
            <pc:docMk/>
            <pc:sldMk cId="1295246952" sldId="311"/>
            <ac:spMk id="11" creationId="{097CD68E-23E3-4007-8847-CD0944C4F7BE}"/>
          </ac:spMkLst>
        </pc:spChg>
        <pc:spChg chg="add del">
          <ac:chgData name="Christian Bermúdez Rivas" userId="67685346-6b77-4b4c-a69b-694de2d2062c" providerId="ADAL" clId="{29D3A454-D32D-40EA-9918-29FE8843B27C}" dt="2023-04-21T01:18:38.676" v="94" actId="26606"/>
          <ac:spMkLst>
            <pc:docMk/>
            <pc:sldMk cId="1295246952" sldId="311"/>
            <ac:spMk id="12" creationId="{E91DC736-0EF8-4F87-9146-EBF1D2EE4D3D}"/>
          </ac:spMkLst>
        </pc:spChg>
        <pc:spChg chg="add del">
          <ac:chgData name="Christian Bermúdez Rivas" userId="67685346-6b77-4b4c-a69b-694de2d2062c" providerId="ADAL" clId="{29D3A454-D32D-40EA-9918-29FE8843B27C}" dt="2023-04-21T01:18:38.676" v="94" actId="26606"/>
          <ac:spMkLst>
            <pc:docMk/>
            <pc:sldMk cId="1295246952" sldId="311"/>
            <ac:spMk id="13" creationId="{AF2F604E-43BE-4DC3-B983-E071523364F8}"/>
          </ac:spMkLst>
        </pc:spChg>
        <pc:spChg chg="add del">
          <ac:chgData name="Christian Bermúdez Rivas" userId="67685346-6b77-4b4c-a69b-694de2d2062c" providerId="ADAL" clId="{29D3A454-D32D-40EA-9918-29FE8843B27C}" dt="2023-04-21T01:18:38.676" v="94" actId="26606"/>
          <ac:spMkLst>
            <pc:docMk/>
            <pc:sldMk cId="1295246952" sldId="311"/>
            <ac:spMk id="15" creationId="{08C9B587-E65E-4B52-B37C-ABEBB6E87928}"/>
          </ac:spMkLst>
        </pc:spChg>
        <pc:spChg chg="add mod">
          <ac:chgData name="Christian Bermúdez Rivas" userId="67685346-6b77-4b4c-a69b-694de2d2062c" providerId="ADAL" clId="{29D3A454-D32D-40EA-9918-29FE8843B27C}" dt="2023-04-21T01:42:29.195" v="344" actId="1076"/>
          <ac:spMkLst>
            <pc:docMk/>
            <pc:sldMk cId="1295246952" sldId="311"/>
            <ac:spMk id="16" creationId="{9B47F4B0-C03E-DFC9-E8FE-D05192401D82}"/>
          </ac:spMkLst>
        </pc:spChg>
        <pc:spChg chg="add del">
          <ac:chgData name="Christian Bermúdez Rivas" userId="67685346-6b77-4b4c-a69b-694de2d2062c" providerId="ADAL" clId="{29D3A454-D32D-40EA-9918-29FE8843B27C}" dt="2023-04-21T01:18:49.200" v="96" actId="26606"/>
          <ac:spMkLst>
            <pc:docMk/>
            <pc:sldMk cId="1295246952" sldId="311"/>
            <ac:spMk id="17" creationId="{06DA9DF9-31F7-4056-B42E-878CC92417B8}"/>
          </ac:spMkLst>
        </pc:spChg>
        <pc:picChg chg="add mod">
          <ac:chgData name="Christian Bermúdez Rivas" userId="67685346-6b77-4b4c-a69b-694de2d2062c" providerId="ADAL" clId="{29D3A454-D32D-40EA-9918-29FE8843B27C}" dt="2023-04-21T01:18:52.006" v="97" actId="1076"/>
          <ac:picMkLst>
            <pc:docMk/>
            <pc:sldMk cId="1295246952" sldId="311"/>
            <ac:picMk id="4" creationId="{572A9138-6CCF-C700-305D-7D6D49A9040C}"/>
          </ac:picMkLst>
        </pc:picChg>
        <pc:picChg chg="add mod">
          <ac:chgData name="Christian Bermúdez Rivas" userId="67685346-6b77-4b4c-a69b-694de2d2062c" providerId="ADAL" clId="{29D3A454-D32D-40EA-9918-29FE8843B27C}" dt="2023-04-21T01:26:55.692" v="216" actId="1076"/>
          <ac:picMkLst>
            <pc:docMk/>
            <pc:sldMk cId="1295246952" sldId="311"/>
            <ac:picMk id="19" creationId="{B4072A37-EEEF-1088-BBA5-10B9ED53762E}"/>
          </ac:picMkLst>
        </pc:picChg>
        <pc:picChg chg="add mod">
          <ac:chgData name="Christian Bermúdez Rivas" userId="67685346-6b77-4b4c-a69b-694de2d2062c" providerId="ADAL" clId="{29D3A454-D32D-40EA-9918-29FE8843B27C}" dt="2023-04-21T01:48:07.099" v="484" actId="1076"/>
          <ac:picMkLst>
            <pc:docMk/>
            <pc:sldMk cId="1295246952" sldId="311"/>
            <ac:picMk id="20" creationId="{21DDCC55-14F0-4106-68E7-90F4153595C2}"/>
          </ac:picMkLst>
        </pc:picChg>
      </pc:sldChg>
      <pc:sldChg chg="addSp delSp modSp add mod">
        <pc:chgData name="Christian Bermúdez Rivas" userId="67685346-6b77-4b4c-a69b-694de2d2062c" providerId="ADAL" clId="{29D3A454-D32D-40EA-9918-29FE8843B27C}" dt="2023-04-21T06:15:16.455" v="1333" actId="1076"/>
        <pc:sldMkLst>
          <pc:docMk/>
          <pc:sldMk cId="127725521" sldId="312"/>
        </pc:sldMkLst>
        <pc:spChg chg="mod">
          <ac:chgData name="Christian Bermúdez Rivas" userId="67685346-6b77-4b4c-a69b-694de2d2062c" providerId="ADAL" clId="{29D3A454-D32D-40EA-9918-29FE8843B27C}" dt="2023-04-21T06:15:16.455" v="1333" actId="1076"/>
          <ac:spMkLst>
            <pc:docMk/>
            <pc:sldMk cId="127725521" sldId="312"/>
            <ac:spMk id="2" creationId="{C7D05396-4AD6-5534-5F61-7052C9794B62}"/>
          </ac:spMkLst>
        </pc:spChg>
        <pc:spChg chg="del">
          <ac:chgData name="Christian Bermúdez Rivas" userId="67685346-6b77-4b4c-a69b-694de2d2062c" providerId="ADAL" clId="{29D3A454-D32D-40EA-9918-29FE8843B27C}" dt="2023-04-21T01:20:05.203" v="106" actId="478"/>
          <ac:spMkLst>
            <pc:docMk/>
            <pc:sldMk cId="127725521" sldId="312"/>
            <ac:spMk id="5" creationId="{307F4EF8-DD45-0672-AE25-480636E6B141}"/>
          </ac:spMkLst>
        </pc:spChg>
        <pc:spChg chg="add mod">
          <ac:chgData name="Christian Bermúdez Rivas" userId="67685346-6b77-4b4c-a69b-694de2d2062c" providerId="ADAL" clId="{29D3A454-D32D-40EA-9918-29FE8843B27C}" dt="2023-04-21T06:08:44.825" v="965" actId="1076"/>
          <ac:spMkLst>
            <pc:docMk/>
            <pc:sldMk cId="127725521" sldId="312"/>
            <ac:spMk id="7" creationId="{EA748156-40C1-75E8-DD63-E621E94D186C}"/>
          </ac:spMkLst>
        </pc:spChg>
        <pc:spChg chg="add mod">
          <ac:chgData name="Christian Bermúdez Rivas" userId="67685346-6b77-4b4c-a69b-694de2d2062c" providerId="ADAL" clId="{29D3A454-D32D-40EA-9918-29FE8843B27C}" dt="2023-04-21T06:08:41.385" v="963" actId="1076"/>
          <ac:spMkLst>
            <pc:docMk/>
            <pc:sldMk cId="127725521" sldId="312"/>
            <ac:spMk id="10" creationId="{0F2FA956-5FBE-1E8E-5377-80D405017822}"/>
          </ac:spMkLst>
        </pc:spChg>
        <pc:spChg chg="add mod">
          <ac:chgData name="Christian Bermúdez Rivas" userId="67685346-6b77-4b4c-a69b-694de2d2062c" providerId="ADAL" clId="{29D3A454-D32D-40EA-9918-29FE8843B27C}" dt="2023-04-21T01:46:28.522" v="435" actId="1076"/>
          <ac:spMkLst>
            <pc:docMk/>
            <pc:sldMk cId="127725521" sldId="312"/>
            <ac:spMk id="13" creationId="{0FE5BA4B-16F4-13C1-16E8-494B6F122179}"/>
          </ac:spMkLst>
        </pc:spChg>
        <pc:spChg chg="add mod">
          <ac:chgData name="Christian Bermúdez Rivas" userId="67685346-6b77-4b4c-a69b-694de2d2062c" providerId="ADAL" clId="{29D3A454-D32D-40EA-9918-29FE8843B27C}" dt="2023-04-21T01:46:50.898" v="459" actId="1076"/>
          <ac:spMkLst>
            <pc:docMk/>
            <pc:sldMk cId="127725521" sldId="312"/>
            <ac:spMk id="14" creationId="{F12E8B70-B9E8-9080-5F10-12D494B1E905}"/>
          </ac:spMkLst>
        </pc:spChg>
        <pc:spChg chg="add mod">
          <ac:chgData name="Christian Bermúdez Rivas" userId="67685346-6b77-4b4c-a69b-694de2d2062c" providerId="ADAL" clId="{29D3A454-D32D-40EA-9918-29FE8843B27C}" dt="2023-04-21T06:15:12.424" v="1332" actId="1076"/>
          <ac:spMkLst>
            <pc:docMk/>
            <pc:sldMk cId="127725521" sldId="312"/>
            <ac:spMk id="16" creationId="{90E27728-3259-1261-D264-318AB5A4BBBE}"/>
          </ac:spMkLst>
        </pc:spChg>
        <pc:picChg chg="del">
          <ac:chgData name="Christian Bermúdez Rivas" userId="67685346-6b77-4b4c-a69b-694de2d2062c" providerId="ADAL" clId="{29D3A454-D32D-40EA-9918-29FE8843B27C}" dt="2023-04-21T01:20:06.046" v="107" actId="478"/>
          <ac:picMkLst>
            <pc:docMk/>
            <pc:sldMk cId="127725521" sldId="312"/>
            <ac:picMk id="4" creationId="{572A9138-6CCF-C700-305D-7D6D49A9040C}"/>
          </ac:picMkLst>
        </pc:picChg>
        <pc:picChg chg="add mod">
          <ac:chgData name="Christian Bermúdez Rivas" userId="67685346-6b77-4b4c-a69b-694de2d2062c" providerId="ADAL" clId="{29D3A454-D32D-40EA-9918-29FE8843B27C}" dt="2023-04-21T06:08:42.776" v="964" actId="1076"/>
          <ac:picMkLst>
            <pc:docMk/>
            <pc:sldMk cId="127725521" sldId="312"/>
            <ac:picMk id="6" creationId="{00A149C0-7FAC-9034-A1F5-469634E88216}"/>
          </ac:picMkLst>
        </pc:picChg>
        <pc:picChg chg="add del mod">
          <ac:chgData name="Christian Bermúdez Rivas" userId="67685346-6b77-4b4c-a69b-694de2d2062c" providerId="ADAL" clId="{29D3A454-D32D-40EA-9918-29FE8843B27C}" dt="2023-04-21T01:43:23.934" v="401" actId="478"/>
          <ac:picMkLst>
            <pc:docMk/>
            <pc:sldMk cId="127725521" sldId="312"/>
            <ac:picMk id="9" creationId="{2197D9D4-E7AB-82B9-4773-A5AC74DB1A95}"/>
          </ac:picMkLst>
        </pc:picChg>
        <pc:picChg chg="add mod">
          <ac:chgData name="Christian Bermúdez Rivas" userId="67685346-6b77-4b4c-a69b-694de2d2062c" providerId="ADAL" clId="{29D3A454-D32D-40EA-9918-29FE8843B27C}" dt="2023-04-21T01:46:30.162" v="436" actId="1076"/>
          <ac:picMkLst>
            <pc:docMk/>
            <pc:sldMk cId="127725521" sldId="312"/>
            <ac:picMk id="12" creationId="{0265BB4A-2F35-228C-576E-09782C24BE6F}"/>
          </ac:picMkLst>
        </pc:picChg>
        <pc:picChg chg="add mod">
          <ac:chgData name="Christian Bermúdez Rivas" userId="67685346-6b77-4b4c-a69b-694de2d2062c" providerId="ADAL" clId="{29D3A454-D32D-40EA-9918-29FE8843B27C}" dt="2023-04-21T01:48:08.463" v="485"/>
          <ac:picMkLst>
            <pc:docMk/>
            <pc:sldMk cId="127725521" sldId="312"/>
            <ac:picMk id="15" creationId="{2B1E3B19-372E-7351-74A6-0B56B8809278}"/>
          </ac:picMkLst>
        </pc:picChg>
      </pc:sldChg>
      <pc:sldChg chg="addSp delSp modSp add mod modNotesTx">
        <pc:chgData name="Christian Bermúdez Rivas" userId="67685346-6b77-4b4c-a69b-694de2d2062c" providerId="ADAL" clId="{29D3A454-D32D-40EA-9918-29FE8843B27C}" dt="2023-04-21T06:21:31.952" v="1476" actId="20577"/>
        <pc:sldMkLst>
          <pc:docMk/>
          <pc:sldMk cId="210694595" sldId="313"/>
        </pc:sldMkLst>
        <pc:spChg chg="del">
          <ac:chgData name="Christian Bermúdez Rivas" userId="67685346-6b77-4b4c-a69b-694de2d2062c" providerId="ADAL" clId="{29D3A454-D32D-40EA-9918-29FE8843B27C}" dt="2023-04-21T01:20:09.930" v="110" actId="478"/>
          <ac:spMkLst>
            <pc:docMk/>
            <pc:sldMk cId="210694595" sldId="313"/>
            <ac:spMk id="2" creationId="{C7D05396-4AD6-5534-5F61-7052C9794B62}"/>
          </ac:spMkLst>
        </pc:spChg>
        <pc:spChg chg="del">
          <ac:chgData name="Christian Bermúdez Rivas" userId="67685346-6b77-4b4c-a69b-694de2d2062c" providerId="ADAL" clId="{29D3A454-D32D-40EA-9918-29FE8843B27C}" dt="2023-04-21T01:20:07.670" v="108" actId="478"/>
          <ac:spMkLst>
            <pc:docMk/>
            <pc:sldMk cId="210694595" sldId="313"/>
            <ac:spMk id="5" creationId="{307F4EF8-DD45-0672-AE25-480636E6B141}"/>
          </ac:spMkLst>
        </pc:spChg>
        <pc:spChg chg="add mod">
          <ac:chgData name="Christian Bermúdez Rivas" userId="67685346-6b77-4b4c-a69b-694de2d2062c" providerId="ADAL" clId="{29D3A454-D32D-40EA-9918-29FE8843B27C}" dt="2023-04-21T06:18:54.359" v="1346" actId="1076"/>
          <ac:spMkLst>
            <pc:docMk/>
            <pc:sldMk cId="210694595" sldId="313"/>
            <ac:spMk id="6" creationId="{27D08D62-E73E-DBDF-CA7B-68048CFEEEDF}"/>
          </ac:spMkLst>
        </pc:spChg>
        <pc:spChg chg="add mod ord">
          <ac:chgData name="Christian Bermúdez Rivas" userId="67685346-6b77-4b4c-a69b-694de2d2062c" providerId="ADAL" clId="{29D3A454-D32D-40EA-9918-29FE8843B27C}" dt="2023-04-21T06:20:19.226" v="1451"/>
          <ac:spMkLst>
            <pc:docMk/>
            <pc:sldMk cId="210694595" sldId="313"/>
            <ac:spMk id="9" creationId="{722A0AA2-92CF-05FE-2C31-5A5F058EE990}"/>
          </ac:spMkLst>
        </pc:spChg>
        <pc:spChg chg="add mod">
          <ac:chgData name="Christian Bermúdez Rivas" userId="67685346-6b77-4b4c-a69b-694de2d2062c" providerId="ADAL" clId="{29D3A454-D32D-40EA-9918-29FE8843B27C}" dt="2023-04-21T06:20:29.471" v="1455" actId="1076"/>
          <ac:spMkLst>
            <pc:docMk/>
            <pc:sldMk cId="210694595" sldId="313"/>
            <ac:spMk id="15" creationId="{3C34D0A9-8208-74DE-6A43-47B66A8E1FCA}"/>
          </ac:spMkLst>
        </pc:spChg>
        <pc:spChg chg="add mod">
          <ac:chgData name="Christian Bermúdez Rivas" userId="67685346-6b77-4b4c-a69b-694de2d2062c" providerId="ADAL" clId="{29D3A454-D32D-40EA-9918-29FE8843B27C}" dt="2023-04-21T06:21:18.959" v="1469" actId="207"/>
          <ac:spMkLst>
            <pc:docMk/>
            <pc:sldMk cId="210694595" sldId="313"/>
            <ac:spMk id="16" creationId="{186268E6-B92C-EE88-51BE-F8A1816C7170}"/>
          </ac:spMkLst>
        </pc:spChg>
        <pc:spChg chg="add mod">
          <ac:chgData name="Christian Bermúdez Rivas" userId="67685346-6b77-4b4c-a69b-694de2d2062c" providerId="ADAL" clId="{29D3A454-D32D-40EA-9918-29FE8843B27C}" dt="2023-04-21T06:21:31.952" v="1476" actId="20577"/>
          <ac:spMkLst>
            <pc:docMk/>
            <pc:sldMk cId="210694595" sldId="313"/>
            <ac:spMk id="17" creationId="{E17EFEFE-5B9B-8D76-493D-4B85CFBCCC42}"/>
          </ac:spMkLst>
        </pc:spChg>
        <pc:picChg chg="add mod">
          <ac:chgData name="Christian Bermúdez Rivas" userId="67685346-6b77-4b4c-a69b-694de2d2062c" providerId="ADAL" clId="{29D3A454-D32D-40EA-9918-29FE8843B27C}" dt="2023-04-21T01:48:12.685" v="487"/>
          <ac:picMkLst>
            <pc:docMk/>
            <pc:sldMk cId="210694595" sldId="313"/>
            <ac:picMk id="3" creationId="{D33B9FF5-AC01-28F7-6E7F-8E2C6F505454}"/>
          </ac:picMkLst>
        </pc:picChg>
        <pc:picChg chg="del">
          <ac:chgData name="Christian Bermúdez Rivas" userId="67685346-6b77-4b4c-a69b-694de2d2062c" providerId="ADAL" clId="{29D3A454-D32D-40EA-9918-29FE8843B27C}" dt="2023-04-21T01:20:08.415" v="109" actId="478"/>
          <ac:picMkLst>
            <pc:docMk/>
            <pc:sldMk cId="210694595" sldId="313"/>
            <ac:picMk id="4" creationId="{572A9138-6CCF-C700-305D-7D6D49A9040C}"/>
          </ac:picMkLst>
        </pc:picChg>
        <pc:picChg chg="add mod">
          <ac:chgData name="Christian Bermúdez Rivas" userId="67685346-6b77-4b4c-a69b-694de2d2062c" providerId="ADAL" clId="{29D3A454-D32D-40EA-9918-29FE8843B27C}" dt="2023-04-21T06:18:48.992" v="1345" actId="1076"/>
          <ac:picMkLst>
            <pc:docMk/>
            <pc:sldMk cId="210694595" sldId="313"/>
            <ac:picMk id="8" creationId="{FF27F8DB-E759-34EC-9D0A-BD72267339D9}"/>
          </ac:picMkLst>
        </pc:picChg>
        <pc:picChg chg="add mod">
          <ac:chgData name="Christian Bermúdez Rivas" userId="67685346-6b77-4b4c-a69b-694de2d2062c" providerId="ADAL" clId="{29D3A454-D32D-40EA-9918-29FE8843B27C}" dt="2023-04-21T06:19:36.855" v="1375" actId="1076"/>
          <ac:picMkLst>
            <pc:docMk/>
            <pc:sldMk cId="210694595" sldId="313"/>
            <ac:picMk id="11" creationId="{55158CAE-1882-34F3-9BB0-709FF2ED30AE}"/>
          </ac:picMkLst>
        </pc:picChg>
        <pc:picChg chg="add mod">
          <ac:chgData name="Christian Bermúdez Rivas" userId="67685346-6b77-4b4c-a69b-694de2d2062c" providerId="ADAL" clId="{29D3A454-D32D-40EA-9918-29FE8843B27C}" dt="2023-04-21T06:19:34.767" v="1374" actId="1076"/>
          <ac:picMkLst>
            <pc:docMk/>
            <pc:sldMk cId="210694595" sldId="313"/>
            <ac:picMk id="13" creationId="{44C14600-5664-EFC4-0D11-A3472E3D4325}"/>
          </ac:picMkLst>
        </pc:picChg>
      </pc:sldChg>
      <pc:sldChg chg="addSp delSp modSp add mod modNotesTx">
        <pc:chgData name="Christian Bermúdez Rivas" userId="67685346-6b77-4b4c-a69b-694de2d2062c" providerId="ADAL" clId="{29D3A454-D32D-40EA-9918-29FE8843B27C}" dt="2023-04-21T06:15:26.600" v="1335" actId="1076"/>
        <pc:sldMkLst>
          <pc:docMk/>
          <pc:sldMk cId="2315207503" sldId="314"/>
        </pc:sldMkLst>
        <pc:spChg chg="mod">
          <ac:chgData name="Christian Bermúdez Rivas" userId="67685346-6b77-4b4c-a69b-694de2d2062c" providerId="ADAL" clId="{29D3A454-D32D-40EA-9918-29FE8843B27C}" dt="2023-04-21T06:15:26.600" v="1335" actId="1076"/>
          <ac:spMkLst>
            <pc:docMk/>
            <pc:sldMk cId="2315207503" sldId="314"/>
            <ac:spMk id="2" creationId="{C7D05396-4AD6-5534-5F61-7052C9794B62}"/>
          </ac:spMkLst>
        </pc:spChg>
        <pc:spChg chg="del">
          <ac:chgData name="Christian Bermúdez Rivas" userId="67685346-6b77-4b4c-a69b-694de2d2062c" providerId="ADAL" clId="{29D3A454-D32D-40EA-9918-29FE8843B27C}" dt="2023-04-21T01:47:02.282" v="464" actId="478"/>
          <ac:spMkLst>
            <pc:docMk/>
            <pc:sldMk cId="2315207503" sldId="314"/>
            <ac:spMk id="7" creationId="{EA748156-40C1-75E8-DD63-E621E94D186C}"/>
          </ac:spMkLst>
        </pc:spChg>
        <pc:spChg chg="del mod">
          <ac:chgData name="Christian Bermúdez Rivas" userId="67685346-6b77-4b4c-a69b-694de2d2062c" providerId="ADAL" clId="{29D3A454-D32D-40EA-9918-29FE8843B27C}" dt="2023-04-21T01:47:00.334" v="463" actId="478"/>
          <ac:spMkLst>
            <pc:docMk/>
            <pc:sldMk cId="2315207503" sldId="314"/>
            <ac:spMk id="10" creationId="{0F2FA956-5FBE-1E8E-5377-80D405017822}"/>
          </ac:spMkLst>
        </pc:spChg>
        <pc:spChg chg="del">
          <ac:chgData name="Christian Bermúdez Rivas" userId="67685346-6b77-4b4c-a69b-694de2d2062c" providerId="ADAL" clId="{29D3A454-D32D-40EA-9918-29FE8843B27C}" dt="2023-04-21T01:47:03.557" v="465" actId="478"/>
          <ac:spMkLst>
            <pc:docMk/>
            <pc:sldMk cId="2315207503" sldId="314"/>
            <ac:spMk id="13" creationId="{0FE5BA4B-16F4-13C1-16E8-494B6F122179}"/>
          </ac:spMkLst>
        </pc:spChg>
        <pc:spChg chg="add mod">
          <ac:chgData name="Christian Bermúdez Rivas" userId="67685346-6b77-4b4c-a69b-694de2d2062c" providerId="ADAL" clId="{29D3A454-D32D-40EA-9918-29FE8843B27C}" dt="2023-04-21T06:13:41.952" v="1316" actId="1076"/>
          <ac:spMkLst>
            <pc:docMk/>
            <pc:sldMk cId="2315207503" sldId="314"/>
            <ac:spMk id="16" creationId="{1A68C8D1-7CBC-E38C-C626-B4A985428858}"/>
          </ac:spMkLst>
        </pc:spChg>
        <pc:spChg chg="add mod">
          <ac:chgData name="Christian Bermúdez Rivas" userId="67685346-6b77-4b4c-a69b-694de2d2062c" providerId="ADAL" clId="{29D3A454-D32D-40EA-9918-29FE8843B27C}" dt="2023-04-21T01:53:14.113" v="579" actId="1076"/>
          <ac:spMkLst>
            <pc:docMk/>
            <pc:sldMk cId="2315207503" sldId="314"/>
            <ac:spMk id="17" creationId="{91E34FE3-C5D7-9CF6-87F0-0BAEE373873E}"/>
          </ac:spMkLst>
        </pc:spChg>
        <pc:spChg chg="add mod">
          <ac:chgData name="Christian Bermúdez Rivas" userId="67685346-6b77-4b4c-a69b-694de2d2062c" providerId="ADAL" clId="{29D3A454-D32D-40EA-9918-29FE8843B27C}" dt="2023-04-21T06:15:22.392" v="1334" actId="1076"/>
          <ac:spMkLst>
            <pc:docMk/>
            <pc:sldMk cId="2315207503" sldId="314"/>
            <ac:spMk id="20" creationId="{61B8E95A-86BC-2AE7-0B7C-51D3E80A4562}"/>
          </ac:spMkLst>
        </pc:spChg>
        <pc:picChg chg="add del mod">
          <ac:chgData name="Christian Bermúdez Rivas" userId="67685346-6b77-4b4c-a69b-694de2d2062c" providerId="ADAL" clId="{29D3A454-D32D-40EA-9918-29FE8843B27C}" dt="2023-04-21T01:48:48.173" v="494" actId="478"/>
          <ac:picMkLst>
            <pc:docMk/>
            <pc:sldMk cId="2315207503" sldId="314"/>
            <ac:picMk id="4" creationId="{A40153EC-39E2-5425-62B4-E80FC25C5F97}"/>
          </ac:picMkLst>
        </pc:picChg>
        <pc:picChg chg="del">
          <ac:chgData name="Christian Bermúdez Rivas" userId="67685346-6b77-4b4c-a69b-694de2d2062c" providerId="ADAL" clId="{29D3A454-D32D-40EA-9918-29FE8843B27C}" dt="2023-04-21T01:46:56.737" v="460" actId="478"/>
          <ac:picMkLst>
            <pc:docMk/>
            <pc:sldMk cId="2315207503" sldId="314"/>
            <ac:picMk id="6" creationId="{00A149C0-7FAC-9034-A1F5-469634E88216}"/>
          </ac:picMkLst>
        </pc:picChg>
        <pc:picChg chg="add mod">
          <ac:chgData name="Christian Bermúdez Rivas" userId="67685346-6b77-4b4c-a69b-694de2d2062c" providerId="ADAL" clId="{29D3A454-D32D-40EA-9918-29FE8843B27C}" dt="2023-04-21T01:52:34.248" v="577" actId="1076"/>
          <ac:picMkLst>
            <pc:docMk/>
            <pc:sldMk cId="2315207503" sldId="314"/>
            <ac:picMk id="8" creationId="{F03A6613-6D23-C22D-3FCB-B1CFEE40DC5B}"/>
          </ac:picMkLst>
        </pc:picChg>
        <pc:picChg chg="add mod">
          <ac:chgData name="Christian Bermúdez Rivas" userId="67685346-6b77-4b4c-a69b-694de2d2062c" providerId="ADAL" clId="{29D3A454-D32D-40EA-9918-29FE8843B27C}" dt="2023-04-21T01:48:10.535" v="486"/>
          <ac:picMkLst>
            <pc:docMk/>
            <pc:sldMk cId="2315207503" sldId="314"/>
            <ac:picMk id="9" creationId="{587578A6-643F-982B-A931-86BF8EC7E552}"/>
          </ac:picMkLst>
        </pc:picChg>
        <pc:picChg chg="del">
          <ac:chgData name="Christian Bermúdez Rivas" userId="67685346-6b77-4b4c-a69b-694de2d2062c" providerId="ADAL" clId="{29D3A454-D32D-40EA-9918-29FE8843B27C}" dt="2023-04-21T01:46:57.701" v="461" actId="478"/>
          <ac:picMkLst>
            <pc:docMk/>
            <pc:sldMk cId="2315207503" sldId="314"/>
            <ac:picMk id="12" creationId="{0265BB4A-2F35-228C-576E-09782C24BE6F}"/>
          </ac:picMkLst>
        </pc:picChg>
        <pc:picChg chg="add mod">
          <ac:chgData name="Christian Bermúdez Rivas" userId="67685346-6b77-4b4c-a69b-694de2d2062c" providerId="ADAL" clId="{29D3A454-D32D-40EA-9918-29FE8843B27C}" dt="2023-04-21T01:48:53.369" v="497" actId="1076"/>
          <ac:picMkLst>
            <pc:docMk/>
            <pc:sldMk cId="2315207503" sldId="314"/>
            <ac:picMk id="14" creationId="{813E19C9-A423-FE14-EA06-635BEAD5ADC2}"/>
          </ac:picMkLst>
        </pc:picChg>
        <pc:picChg chg="add mod">
          <ac:chgData name="Christian Bermúdez Rivas" userId="67685346-6b77-4b4c-a69b-694de2d2062c" providerId="ADAL" clId="{29D3A454-D32D-40EA-9918-29FE8843B27C}" dt="2023-04-21T01:52:29.288" v="574" actId="1076"/>
          <ac:picMkLst>
            <pc:docMk/>
            <pc:sldMk cId="2315207503" sldId="314"/>
            <ac:picMk id="19" creationId="{6D323BF4-D111-0EE2-97ED-9A98C5506301}"/>
          </ac:picMkLst>
        </pc:picChg>
      </pc:sldChg>
      <pc:sldChg chg="addSp delSp modSp add mod ord modNotesTx">
        <pc:chgData name="Christian Bermúdez Rivas" userId="67685346-6b77-4b4c-a69b-694de2d2062c" providerId="ADAL" clId="{29D3A454-D32D-40EA-9918-29FE8843B27C}" dt="2023-04-21T06:41:12.990" v="1660" actId="113"/>
        <pc:sldMkLst>
          <pc:docMk/>
          <pc:sldMk cId="2788797829" sldId="315"/>
        </pc:sldMkLst>
        <pc:spChg chg="add mod">
          <ac:chgData name="Christian Bermúdez Rivas" userId="67685346-6b77-4b4c-a69b-694de2d2062c" providerId="ADAL" clId="{29D3A454-D32D-40EA-9918-29FE8843B27C}" dt="2023-04-21T06:15:47.384" v="1339" actId="1076"/>
          <ac:spMkLst>
            <pc:docMk/>
            <pc:sldMk cId="2788797829" sldId="315"/>
            <ac:spMk id="2" creationId="{53E8A605-AD44-AEA6-E305-A3820BE93B25}"/>
          </ac:spMkLst>
        </pc:spChg>
        <pc:spChg chg="add mod">
          <ac:chgData name="Christian Bermúdez Rivas" userId="67685346-6b77-4b4c-a69b-694de2d2062c" providerId="ADAL" clId="{29D3A454-D32D-40EA-9918-29FE8843B27C}" dt="2023-04-21T06:15:50.801" v="1340" actId="1076"/>
          <ac:spMkLst>
            <pc:docMk/>
            <pc:sldMk cId="2788797829" sldId="315"/>
            <ac:spMk id="4" creationId="{46879E1C-EC2E-40C2-6FA9-1573FCB08F8A}"/>
          </ac:spMkLst>
        </pc:spChg>
        <pc:spChg chg="add mod">
          <ac:chgData name="Christian Bermúdez Rivas" userId="67685346-6b77-4b4c-a69b-694de2d2062c" providerId="ADAL" clId="{29D3A454-D32D-40EA-9918-29FE8843B27C}" dt="2023-04-21T06:13:58.139" v="1320" actId="113"/>
          <ac:spMkLst>
            <pc:docMk/>
            <pc:sldMk cId="2788797829" sldId="315"/>
            <ac:spMk id="6" creationId="{7855189F-4583-A478-3ADB-D495039B2176}"/>
          </ac:spMkLst>
        </pc:spChg>
        <pc:spChg chg="add mod">
          <ac:chgData name="Christian Bermúdez Rivas" userId="67685346-6b77-4b4c-a69b-694de2d2062c" providerId="ADAL" clId="{29D3A454-D32D-40EA-9918-29FE8843B27C}" dt="2023-04-21T06:14:02.018" v="1321" actId="1076"/>
          <ac:spMkLst>
            <pc:docMk/>
            <pc:sldMk cId="2788797829" sldId="315"/>
            <ac:spMk id="8" creationId="{196E25CC-4846-A9C1-A9D8-216602B5D800}"/>
          </ac:spMkLst>
        </pc:spChg>
        <pc:spChg chg="add mod">
          <ac:chgData name="Christian Bermúdez Rivas" userId="67685346-6b77-4b4c-a69b-694de2d2062c" providerId="ADAL" clId="{29D3A454-D32D-40EA-9918-29FE8843B27C}" dt="2023-04-21T06:08:07.790" v="961" actId="113"/>
          <ac:spMkLst>
            <pc:docMk/>
            <pc:sldMk cId="2788797829" sldId="315"/>
            <ac:spMk id="16" creationId="{143F5F1C-7F51-CE35-474B-397EF9D21337}"/>
          </ac:spMkLst>
        </pc:spChg>
        <pc:spChg chg="add mod">
          <ac:chgData name="Christian Bermúdez Rivas" userId="67685346-6b77-4b4c-a69b-694de2d2062c" providerId="ADAL" clId="{29D3A454-D32D-40EA-9918-29FE8843B27C}" dt="2023-04-21T06:32:14.845" v="1582" actId="20577"/>
          <ac:spMkLst>
            <pc:docMk/>
            <pc:sldMk cId="2788797829" sldId="315"/>
            <ac:spMk id="18" creationId="{E80F9677-121D-884C-66A6-1F4BD6AE3F55}"/>
          </ac:spMkLst>
        </pc:spChg>
        <pc:spChg chg="add mod">
          <ac:chgData name="Christian Bermúdez Rivas" userId="67685346-6b77-4b4c-a69b-694de2d2062c" providerId="ADAL" clId="{29D3A454-D32D-40EA-9918-29FE8843B27C}" dt="2023-04-21T06:32:10.765" v="1580" actId="1076"/>
          <ac:spMkLst>
            <pc:docMk/>
            <pc:sldMk cId="2788797829" sldId="315"/>
            <ac:spMk id="20" creationId="{8D1FDE51-54B7-175D-90D7-9C453B484E29}"/>
          </ac:spMkLst>
        </pc:spChg>
        <pc:spChg chg="add mod">
          <ac:chgData name="Christian Bermúdez Rivas" userId="67685346-6b77-4b4c-a69b-694de2d2062c" providerId="ADAL" clId="{29D3A454-D32D-40EA-9918-29FE8843B27C}" dt="2023-04-21T06:41:12.990" v="1660" actId="113"/>
          <ac:spMkLst>
            <pc:docMk/>
            <pc:sldMk cId="2788797829" sldId="315"/>
            <ac:spMk id="24" creationId="{5F2CA60B-3B33-63CE-9A6D-9BC24A11F31B}"/>
          </ac:spMkLst>
        </pc:spChg>
        <pc:spChg chg="add mod">
          <ac:chgData name="Christian Bermúdez Rivas" userId="67685346-6b77-4b4c-a69b-694de2d2062c" providerId="ADAL" clId="{29D3A454-D32D-40EA-9918-29FE8843B27C}" dt="2023-04-21T06:41:06.366" v="1657" actId="113"/>
          <ac:spMkLst>
            <pc:docMk/>
            <pc:sldMk cId="2788797829" sldId="315"/>
            <ac:spMk id="26" creationId="{2040BE4A-C9F0-4172-3FB8-C96BBF62DA45}"/>
          </ac:spMkLst>
        </pc:spChg>
        <pc:picChg chg="add mod">
          <ac:chgData name="Christian Bermúdez Rivas" userId="67685346-6b77-4b4c-a69b-694de2d2062c" providerId="ADAL" clId="{29D3A454-D32D-40EA-9918-29FE8843B27C}" dt="2023-04-21T06:14:11.361" v="1326" actId="1076"/>
          <ac:picMkLst>
            <pc:docMk/>
            <pc:sldMk cId="2788797829" sldId="315"/>
            <ac:picMk id="10" creationId="{AE4B975E-6383-8322-0CD8-BA6BBBF062E8}"/>
          </ac:picMkLst>
        </pc:picChg>
        <pc:picChg chg="add mod">
          <ac:chgData name="Christian Bermúdez Rivas" userId="67685346-6b77-4b4c-a69b-694de2d2062c" providerId="ADAL" clId="{29D3A454-D32D-40EA-9918-29FE8843B27C}" dt="2023-04-21T06:14:06.280" v="1323" actId="14100"/>
          <ac:picMkLst>
            <pc:docMk/>
            <pc:sldMk cId="2788797829" sldId="315"/>
            <ac:picMk id="12" creationId="{3827CD56-4070-07AE-34BA-BC3FA8377F25}"/>
          </ac:picMkLst>
        </pc:picChg>
        <pc:picChg chg="add mod">
          <ac:chgData name="Christian Bermúdez Rivas" userId="67685346-6b77-4b4c-a69b-694de2d2062c" providerId="ADAL" clId="{29D3A454-D32D-40EA-9918-29FE8843B27C}" dt="2023-04-21T06:14:13.009" v="1327" actId="1076"/>
          <ac:picMkLst>
            <pc:docMk/>
            <pc:sldMk cId="2788797829" sldId="315"/>
            <ac:picMk id="14" creationId="{FBE7BA65-C144-29B9-2990-DA2AC4B10A34}"/>
          </ac:picMkLst>
        </pc:picChg>
        <pc:picChg chg="add del mod">
          <ac:chgData name="Christian Bermúdez Rivas" userId="67685346-6b77-4b4c-a69b-694de2d2062c" providerId="ADAL" clId="{29D3A454-D32D-40EA-9918-29FE8843B27C}" dt="2023-04-21T06:40:51.404" v="1653" actId="478"/>
          <ac:picMkLst>
            <pc:docMk/>
            <pc:sldMk cId="2788797829" sldId="315"/>
            <ac:picMk id="22" creationId="{8CFD420D-ECE0-ABBC-A348-7528C1EAFA38}"/>
          </ac:picMkLst>
        </pc:picChg>
        <pc:picChg chg="add mod">
          <ac:chgData name="Christian Bermúdez Rivas" userId="67685346-6b77-4b4c-a69b-694de2d2062c" providerId="ADAL" clId="{29D3A454-D32D-40EA-9918-29FE8843B27C}" dt="2023-04-21T06:40:46.341" v="1651" actId="1076"/>
          <ac:picMkLst>
            <pc:docMk/>
            <pc:sldMk cId="2788797829" sldId="315"/>
            <ac:picMk id="27" creationId="{CA22DF8B-F5E1-B4B6-D1FD-0EE5A8270AB5}"/>
          </ac:picMkLst>
        </pc:picChg>
        <pc:picChg chg="add mod">
          <ac:chgData name="Christian Bermúdez Rivas" userId="67685346-6b77-4b4c-a69b-694de2d2062c" providerId="ADAL" clId="{29D3A454-D32D-40EA-9918-29FE8843B27C}" dt="2023-04-21T06:40:58.437" v="1655" actId="1076"/>
          <ac:picMkLst>
            <pc:docMk/>
            <pc:sldMk cId="2788797829" sldId="315"/>
            <ac:picMk id="28" creationId="{020EE214-F6CB-1B62-6A58-6FC057157E46}"/>
          </ac:picMkLst>
        </pc:picChg>
      </pc:sldChg>
      <pc:sldChg chg="new del">
        <pc:chgData name="Christian Bermúdez Rivas" userId="67685346-6b77-4b4c-a69b-694de2d2062c" providerId="ADAL" clId="{29D3A454-D32D-40EA-9918-29FE8843B27C}" dt="2023-04-21T01:53:18.150" v="581" actId="680"/>
        <pc:sldMkLst>
          <pc:docMk/>
          <pc:sldMk cId="3750166453" sldId="315"/>
        </pc:sldMkLst>
      </pc:sldChg>
      <pc:sldChg chg="addSp modSp add mod ord modNotesTx">
        <pc:chgData name="Christian Bermúdez Rivas" userId="67685346-6b77-4b4c-a69b-694de2d2062c" providerId="ADAL" clId="{29D3A454-D32D-40EA-9918-29FE8843B27C}" dt="2023-04-21T06:41:39.420" v="1665" actId="20577"/>
        <pc:sldMkLst>
          <pc:docMk/>
          <pc:sldMk cId="416713750" sldId="316"/>
        </pc:sldMkLst>
        <pc:spChg chg="add mod">
          <ac:chgData name="Christian Bermúdez Rivas" userId="67685346-6b77-4b4c-a69b-694de2d2062c" providerId="ADAL" clId="{29D3A454-D32D-40EA-9918-29FE8843B27C}" dt="2023-04-21T06:15:39.264" v="1338" actId="1076"/>
          <ac:spMkLst>
            <pc:docMk/>
            <pc:sldMk cId="416713750" sldId="316"/>
            <ac:spMk id="2" creationId="{02FAEDDC-2253-B26A-A48D-8FB4255506BE}"/>
          </ac:spMkLst>
        </pc:spChg>
        <pc:spChg chg="add mod">
          <ac:chgData name="Christian Bermúdez Rivas" userId="67685346-6b77-4b4c-a69b-694de2d2062c" providerId="ADAL" clId="{29D3A454-D32D-40EA-9918-29FE8843B27C}" dt="2023-04-21T06:15:36.289" v="1337" actId="1076"/>
          <ac:spMkLst>
            <pc:docMk/>
            <pc:sldMk cId="416713750" sldId="316"/>
            <ac:spMk id="4" creationId="{C7624585-66D7-323A-64CB-7DF0FE31CACD}"/>
          </ac:spMkLst>
        </pc:spChg>
        <pc:spChg chg="add mod">
          <ac:chgData name="Christian Bermúdez Rivas" userId="67685346-6b77-4b4c-a69b-694de2d2062c" providerId="ADAL" clId="{29D3A454-D32D-40EA-9918-29FE8843B27C}" dt="2023-04-21T06:10:18.626" v="1073" actId="1076"/>
          <ac:spMkLst>
            <pc:docMk/>
            <pc:sldMk cId="416713750" sldId="316"/>
            <ac:spMk id="6" creationId="{6502FCB0-5E3C-201D-0FB7-8CCD3E185D6A}"/>
          </ac:spMkLst>
        </pc:spChg>
        <pc:spChg chg="add mod">
          <ac:chgData name="Christian Bermúdez Rivas" userId="67685346-6b77-4b4c-a69b-694de2d2062c" providerId="ADAL" clId="{29D3A454-D32D-40EA-9918-29FE8843B27C}" dt="2023-04-21T06:41:39.420" v="1665" actId="20577"/>
          <ac:spMkLst>
            <pc:docMk/>
            <pc:sldMk cId="416713750" sldId="316"/>
            <ac:spMk id="7" creationId="{66F71FEB-A0A6-01CD-F802-D75B68465442}"/>
          </ac:spMkLst>
        </pc:spChg>
        <pc:spChg chg="add mod">
          <ac:chgData name="Christian Bermúdez Rivas" userId="67685346-6b77-4b4c-a69b-694de2d2062c" providerId="ADAL" clId="{29D3A454-D32D-40EA-9918-29FE8843B27C}" dt="2023-04-21T06:13:01.944" v="1292" actId="20577"/>
          <ac:spMkLst>
            <pc:docMk/>
            <pc:sldMk cId="416713750" sldId="316"/>
            <ac:spMk id="8" creationId="{12DFF58A-FD00-BF4A-D092-529934E6C5B6}"/>
          </ac:spMkLst>
        </pc:spChg>
        <pc:spChg chg="add mod">
          <ac:chgData name="Christian Bermúdez Rivas" userId="67685346-6b77-4b4c-a69b-694de2d2062c" providerId="ADAL" clId="{29D3A454-D32D-40EA-9918-29FE8843B27C}" dt="2023-04-21T06:13:32.442" v="1315" actId="20577"/>
          <ac:spMkLst>
            <pc:docMk/>
            <pc:sldMk cId="416713750" sldId="316"/>
            <ac:spMk id="9" creationId="{CF520490-F1D2-AE6E-9EAB-519AB12A82A9}"/>
          </ac:spMkLst>
        </pc:spChg>
      </pc:sldChg>
      <pc:sldChg chg="addSp delSp modSp add mod">
        <pc:chgData name="Christian Bermúdez Rivas" userId="67685346-6b77-4b4c-a69b-694de2d2062c" providerId="ADAL" clId="{29D3A454-D32D-40EA-9918-29FE8843B27C}" dt="2023-04-21T06:36:15.845" v="1607" actId="1076"/>
        <pc:sldMkLst>
          <pc:docMk/>
          <pc:sldMk cId="3669995332" sldId="317"/>
        </pc:sldMkLst>
        <pc:spChg chg="add mod">
          <ac:chgData name="Christian Bermúdez Rivas" userId="67685346-6b77-4b4c-a69b-694de2d2062c" providerId="ADAL" clId="{29D3A454-D32D-40EA-9918-29FE8843B27C}" dt="2023-04-21T06:36:12.430" v="1606" actId="164"/>
          <ac:spMkLst>
            <pc:docMk/>
            <pc:sldMk cId="3669995332" sldId="317"/>
            <ac:spMk id="2" creationId="{EF44E920-8A3C-4B2B-D3FC-7DF62DF73B0C}"/>
          </ac:spMkLst>
        </pc:spChg>
        <pc:spChg chg="add mod ord">
          <ac:chgData name="Christian Bermúdez Rivas" userId="67685346-6b77-4b4c-a69b-694de2d2062c" providerId="ADAL" clId="{29D3A454-D32D-40EA-9918-29FE8843B27C}" dt="2023-04-21T06:35:53.501" v="1605" actId="167"/>
          <ac:spMkLst>
            <pc:docMk/>
            <pc:sldMk cId="3669995332" sldId="317"/>
            <ac:spMk id="28" creationId="{C42EB972-110B-4F92-A289-911624662B2F}"/>
          </ac:spMkLst>
        </pc:spChg>
        <pc:grpChg chg="add mod">
          <ac:chgData name="Christian Bermúdez Rivas" userId="67685346-6b77-4b4c-a69b-694de2d2062c" providerId="ADAL" clId="{29D3A454-D32D-40EA-9918-29FE8843B27C}" dt="2023-04-21T06:36:15.845" v="1607" actId="1076"/>
          <ac:grpSpMkLst>
            <pc:docMk/>
            <pc:sldMk cId="3669995332" sldId="317"/>
            <ac:grpSpMk id="29" creationId="{0E1B25F9-FB83-EA7A-8AA5-20C809385D77}"/>
          </ac:grpSpMkLst>
        </pc:grpChg>
        <pc:picChg chg="mod">
          <ac:chgData name="Christian Bermúdez Rivas" userId="67685346-6b77-4b4c-a69b-694de2d2062c" providerId="ADAL" clId="{29D3A454-D32D-40EA-9918-29FE8843B27C}" dt="2023-04-21T06:36:12.430" v="1606" actId="164"/>
          <ac:picMkLst>
            <pc:docMk/>
            <pc:sldMk cId="3669995332" sldId="317"/>
            <ac:picMk id="3" creationId="{D33B9FF5-AC01-28F7-6E7F-8E2C6F505454}"/>
          </ac:picMkLst>
        </pc:picChg>
        <pc:picChg chg="add del mod">
          <ac:chgData name="Christian Bermúdez Rivas" userId="67685346-6b77-4b4c-a69b-694de2d2062c" providerId="ADAL" clId="{29D3A454-D32D-40EA-9918-29FE8843B27C}" dt="2023-04-21T06:22:54.095" v="1487" actId="478"/>
          <ac:picMkLst>
            <pc:docMk/>
            <pc:sldMk cId="3669995332" sldId="317"/>
            <ac:picMk id="5" creationId="{2B7B69ED-B773-56CB-15BA-9C1E27A95B56}"/>
          </ac:picMkLst>
        </pc:picChg>
        <pc:picChg chg="add del mod modCrop">
          <ac:chgData name="Christian Bermúdez Rivas" userId="67685346-6b77-4b4c-a69b-694de2d2062c" providerId="ADAL" clId="{29D3A454-D32D-40EA-9918-29FE8843B27C}" dt="2023-04-21T06:36:12.430" v="1606" actId="164"/>
          <ac:picMkLst>
            <pc:docMk/>
            <pc:sldMk cId="3669995332" sldId="317"/>
            <ac:picMk id="7" creationId="{27922B35-A099-3B93-6C2A-8B8220142738}"/>
          </ac:picMkLst>
        </pc:picChg>
        <pc:picChg chg="add del mod">
          <ac:chgData name="Christian Bermúdez Rivas" userId="67685346-6b77-4b4c-a69b-694de2d2062c" providerId="ADAL" clId="{29D3A454-D32D-40EA-9918-29FE8843B27C}" dt="2023-04-21T06:27:14.691" v="1519" actId="478"/>
          <ac:picMkLst>
            <pc:docMk/>
            <pc:sldMk cId="3669995332" sldId="317"/>
            <ac:picMk id="9" creationId="{4BAED58C-0579-DF66-1CC5-B5718F9F7872}"/>
          </ac:picMkLst>
        </pc:picChg>
        <pc:picChg chg="add del mod">
          <ac:chgData name="Christian Bermúdez Rivas" userId="67685346-6b77-4b4c-a69b-694de2d2062c" providerId="ADAL" clId="{29D3A454-D32D-40EA-9918-29FE8843B27C}" dt="2023-04-21T06:27:15.541" v="1520" actId="478"/>
          <ac:picMkLst>
            <pc:docMk/>
            <pc:sldMk cId="3669995332" sldId="317"/>
            <ac:picMk id="11" creationId="{7C81C04D-DF4A-4C40-4D7B-68E0D7BC211F}"/>
          </ac:picMkLst>
        </pc:picChg>
        <pc:picChg chg="add del mod">
          <ac:chgData name="Christian Bermúdez Rivas" userId="67685346-6b77-4b4c-a69b-694de2d2062c" providerId="ADAL" clId="{29D3A454-D32D-40EA-9918-29FE8843B27C}" dt="2023-04-21T06:27:13.471" v="1518" actId="478"/>
          <ac:picMkLst>
            <pc:docMk/>
            <pc:sldMk cId="3669995332" sldId="317"/>
            <ac:picMk id="13" creationId="{691D7F40-3357-1485-232D-11270AF14F13}"/>
          </ac:picMkLst>
        </pc:picChg>
        <pc:picChg chg="add del mod modCrop">
          <ac:chgData name="Christian Bermúdez Rivas" userId="67685346-6b77-4b4c-a69b-694de2d2062c" providerId="ADAL" clId="{29D3A454-D32D-40EA-9918-29FE8843B27C}" dt="2023-04-21T06:25:31.108" v="1509" actId="21"/>
          <ac:picMkLst>
            <pc:docMk/>
            <pc:sldMk cId="3669995332" sldId="317"/>
            <ac:picMk id="15" creationId="{0FD8F4AC-1430-2BF5-CE6D-5D7489DD2352}"/>
          </ac:picMkLst>
        </pc:picChg>
        <pc:picChg chg="add del mod ord">
          <ac:chgData name="Christian Bermúdez Rivas" userId="67685346-6b77-4b4c-a69b-694de2d2062c" providerId="ADAL" clId="{29D3A454-D32D-40EA-9918-29FE8843B27C}" dt="2023-04-21T06:36:12.430" v="1606" actId="164"/>
          <ac:picMkLst>
            <pc:docMk/>
            <pc:sldMk cId="3669995332" sldId="317"/>
            <ac:picMk id="17" creationId="{F954DD4E-0A99-70D9-2B67-017B8C971612}"/>
          </ac:picMkLst>
        </pc:picChg>
        <pc:picChg chg="add mod">
          <ac:chgData name="Christian Bermúdez Rivas" userId="67685346-6b77-4b4c-a69b-694de2d2062c" providerId="ADAL" clId="{29D3A454-D32D-40EA-9918-29FE8843B27C}" dt="2023-04-21T06:36:12.430" v="1606" actId="164"/>
          <ac:picMkLst>
            <pc:docMk/>
            <pc:sldMk cId="3669995332" sldId="317"/>
            <ac:picMk id="19" creationId="{198F7E4E-1457-C317-3052-1D1B621C3956}"/>
          </ac:picMkLst>
        </pc:picChg>
        <pc:picChg chg="add mod">
          <ac:chgData name="Christian Bermúdez Rivas" userId="67685346-6b77-4b4c-a69b-694de2d2062c" providerId="ADAL" clId="{29D3A454-D32D-40EA-9918-29FE8843B27C}" dt="2023-04-21T06:36:12.430" v="1606" actId="164"/>
          <ac:picMkLst>
            <pc:docMk/>
            <pc:sldMk cId="3669995332" sldId="317"/>
            <ac:picMk id="21" creationId="{A3F49D31-50EE-D39C-CB56-9E460A279713}"/>
          </ac:picMkLst>
        </pc:picChg>
        <pc:picChg chg="add mod modCrop">
          <ac:chgData name="Christian Bermúdez Rivas" userId="67685346-6b77-4b4c-a69b-694de2d2062c" providerId="ADAL" clId="{29D3A454-D32D-40EA-9918-29FE8843B27C}" dt="2023-04-21T06:36:12.430" v="1606" actId="164"/>
          <ac:picMkLst>
            <pc:docMk/>
            <pc:sldMk cId="3669995332" sldId="317"/>
            <ac:picMk id="23" creationId="{E0E99C12-F883-A41F-C844-80D634EE58D2}"/>
          </ac:picMkLst>
        </pc:picChg>
        <pc:picChg chg="add mod">
          <ac:chgData name="Christian Bermúdez Rivas" userId="67685346-6b77-4b4c-a69b-694de2d2062c" providerId="ADAL" clId="{29D3A454-D32D-40EA-9918-29FE8843B27C}" dt="2023-04-21T06:36:12.430" v="1606" actId="164"/>
          <ac:picMkLst>
            <pc:docMk/>
            <pc:sldMk cId="3669995332" sldId="317"/>
            <ac:picMk id="25" creationId="{49521816-53B9-41C2-A089-4D07108DD7E9}"/>
          </ac:picMkLst>
        </pc:picChg>
        <pc:picChg chg="add mod">
          <ac:chgData name="Christian Bermúdez Rivas" userId="67685346-6b77-4b4c-a69b-694de2d2062c" providerId="ADAL" clId="{29D3A454-D32D-40EA-9918-29FE8843B27C}" dt="2023-04-21T06:36:12.430" v="1606" actId="164"/>
          <ac:picMkLst>
            <pc:docMk/>
            <pc:sldMk cId="3669995332" sldId="317"/>
            <ac:picMk id="27" creationId="{4DE88777-5C1F-6226-961B-396327393763}"/>
          </ac:picMkLst>
        </pc:picChg>
      </pc:sldChg>
      <pc:sldChg chg="addSp modSp add mod modNotesTx">
        <pc:chgData name="Christian Bermúdez Rivas" userId="67685346-6b77-4b4c-a69b-694de2d2062c" providerId="ADAL" clId="{29D3A454-D32D-40EA-9918-29FE8843B27C}" dt="2023-04-21T07:33:34.002" v="2409" actId="207"/>
        <pc:sldMkLst>
          <pc:docMk/>
          <pc:sldMk cId="2955398422" sldId="318"/>
        </pc:sldMkLst>
        <pc:spChg chg="add mod">
          <ac:chgData name="Christian Bermúdez Rivas" userId="67685346-6b77-4b4c-a69b-694de2d2062c" providerId="ADAL" clId="{29D3A454-D32D-40EA-9918-29FE8843B27C}" dt="2023-04-21T06:36:28.406" v="1609" actId="1076"/>
          <ac:spMkLst>
            <pc:docMk/>
            <pc:sldMk cId="2955398422" sldId="318"/>
            <ac:spMk id="2" creationId="{E9A80E0A-69DB-AE9B-49CF-6B3B78E7EF59}"/>
          </ac:spMkLst>
        </pc:spChg>
        <pc:spChg chg="add mod">
          <ac:chgData name="Christian Bermúdez Rivas" userId="67685346-6b77-4b4c-a69b-694de2d2062c" providerId="ADAL" clId="{29D3A454-D32D-40EA-9918-29FE8843B27C}" dt="2023-04-21T07:33:34.002" v="2409" actId="207"/>
          <ac:spMkLst>
            <pc:docMk/>
            <pc:sldMk cId="2955398422" sldId="318"/>
            <ac:spMk id="9" creationId="{521A16CC-48A9-E611-8660-E0C86A7420F6}"/>
          </ac:spMkLst>
        </pc:spChg>
        <pc:picChg chg="add mod modCrop">
          <ac:chgData name="Christian Bermúdez Rivas" userId="67685346-6b77-4b4c-a69b-694de2d2062c" providerId="ADAL" clId="{29D3A454-D32D-40EA-9918-29FE8843B27C}" dt="2023-04-21T06:37:42.548" v="1628" actId="1076"/>
          <ac:picMkLst>
            <pc:docMk/>
            <pc:sldMk cId="2955398422" sldId="318"/>
            <ac:picMk id="5" creationId="{703B3906-6DE8-199A-C177-9EC2906DF09A}"/>
          </ac:picMkLst>
        </pc:picChg>
        <pc:picChg chg="add mod modCrop">
          <ac:chgData name="Christian Bermúdez Rivas" userId="67685346-6b77-4b4c-a69b-694de2d2062c" providerId="ADAL" clId="{29D3A454-D32D-40EA-9918-29FE8843B27C}" dt="2023-04-21T06:37:55.352" v="1631" actId="732"/>
          <ac:picMkLst>
            <pc:docMk/>
            <pc:sldMk cId="2955398422" sldId="318"/>
            <ac:picMk id="7" creationId="{573A6F5B-8257-F5E8-BE66-C58C7FBDF369}"/>
          </ac:picMkLst>
        </pc:picChg>
      </pc:sldChg>
      <pc:sldChg chg="addSp delSp modSp add del mod ord modNotesTx">
        <pc:chgData name="Christian Bermúdez Rivas" userId="67685346-6b77-4b4c-a69b-694de2d2062c" providerId="ADAL" clId="{29D3A454-D32D-40EA-9918-29FE8843B27C}" dt="2023-04-21T07:05:28.171" v="2127" actId="47"/>
        <pc:sldMkLst>
          <pc:docMk/>
          <pc:sldMk cId="4014620950" sldId="319"/>
        </pc:sldMkLst>
        <pc:spChg chg="add mod">
          <ac:chgData name="Christian Bermúdez Rivas" userId="67685346-6b77-4b4c-a69b-694de2d2062c" providerId="ADAL" clId="{29D3A454-D32D-40EA-9918-29FE8843B27C}" dt="2023-04-21T06:41:27.893" v="1663" actId="1076"/>
          <ac:spMkLst>
            <pc:docMk/>
            <pc:sldMk cId="4014620950" sldId="319"/>
            <ac:spMk id="5" creationId="{4F94BF51-E23C-16FF-FBAC-807E726386D0}"/>
          </ac:spMkLst>
        </pc:spChg>
        <pc:spChg chg="add mod">
          <ac:chgData name="Christian Bermúdez Rivas" userId="67685346-6b77-4b4c-a69b-694de2d2062c" providerId="ADAL" clId="{29D3A454-D32D-40EA-9918-29FE8843B27C}" dt="2023-04-21T06:43:35.923" v="1687" actId="1076"/>
          <ac:spMkLst>
            <pc:docMk/>
            <pc:sldMk cId="4014620950" sldId="319"/>
            <ac:spMk id="6" creationId="{7336DE0C-D454-55B2-8220-49ABECFE287F}"/>
          </ac:spMkLst>
        </pc:spChg>
        <pc:spChg chg="add del mod">
          <ac:chgData name="Christian Bermúdez Rivas" userId="67685346-6b77-4b4c-a69b-694de2d2062c" providerId="ADAL" clId="{29D3A454-D32D-40EA-9918-29FE8843B27C}" dt="2023-04-21T06:42:22.017" v="1667" actId="21"/>
          <ac:spMkLst>
            <pc:docMk/>
            <pc:sldMk cId="4014620950" sldId="319"/>
            <ac:spMk id="7" creationId="{8887728C-A099-F71B-50FD-8EA53A6B07DC}"/>
          </ac:spMkLst>
        </pc:spChg>
        <pc:spChg chg="add del mod">
          <ac:chgData name="Christian Bermúdez Rivas" userId="67685346-6b77-4b4c-a69b-694de2d2062c" providerId="ADAL" clId="{29D3A454-D32D-40EA-9918-29FE8843B27C}" dt="2023-04-21T06:42:22.017" v="1667" actId="21"/>
          <ac:spMkLst>
            <pc:docMk/>
            <pc:sldMk cId="4014620950" sldId="319"/>
            <ac:spMk id="8" creationId="{E693F058-A4EF-FC9C-F2EF-B8C7187F35DC}"/>
          </ac:spMkLst>
        </pc:spChg>
        <pc:spChg chg="add mod">
          <ac:chgData name="Christian Bermúdez Rivas" userId="67685346-6b77-4b4c-a69b-694de2d2062c" providerId="ADAL" clId="{29D3A454-D32D-40EA-9918-29FE8843B27C}" dt="2023-04-21T06:48:39.995" v="1803" actId="1076"/>
          <ac:spMkLst>
            <pc:docMk/>
            <pc:sldMk cId="4014620950" sldId="319"/>
            <ac:spMk id="16" creationId="{D264C2C1-0EE0-32ED-068D-462B3C0D291E}"/>
          </ac:spMkLst>
        </pc:spChg>
        <pc:spChg chg="add mod">
          <ac:chgData name="Christian Bermúdez Rivas" userId="67685346-6b77-4b4c-a69b-694de2d2062c" providerId="ADAL" clId="{29D3A454-D32D-40EA-9918-29FE8843B27C}" dt="2023-04-21T06:47:01.274" v="1753" actId="1076"/>
          <ac:spMkLst>
            <pc:docMk/>
            <pc:sldMk cId="4014620950" sldId="319"/>
            <ac:spMk id="18" creationId="{52635EC1-6E18-6637-ACA2-41F021D81623}"/>
          </ac:spMkLst>
        </pc:spChg>
        <pc:spChg chg="add mod">
          <ac:chgData name="Christian Bermúdez Rivas" userId="67685346-6b77-4b4c-a69b-694de2d2062c" providerId="ADAL" clId="{29D3A454-D32D-40EA-9918-29FE8843B27C}" dt="2023-04-21T06:47:45.733" v="1776"/>
          <ac:spMkLst>
            <pc:docMk/>
            <pc:sldMk cId="4014620950" sldId="319"/>
            <ac:spMk id="19" creationId="{4A5E02F0-6107-9F2E-3DB5-45E36B1F5232}"/>
          </ac:spMkLst>
        </pc:spChg>
        <pc:spChg chg="add mod">
          <ac:chgData name="Christian Bermúdez Rivas" userId="67685346-6b77-4b4c-a69b-694de2d2062c" providerId="ADAL" clId="{29D3A454-D32D-40EA-9918-29FE8843B27C}" dt="2023-04-21T06:48:18.266" v="1798" actId="1076"/>
          <ac:spMkLst>
            <pc:docMk/>
            <pc:sldMk cId="4014620950" sldId="319"/>
            <ac:spMk id="21" creationId="{172516CE-BF14-EB87-FAC3-E444F907C408}"/>
          </ac:spMkLst>
        </pc:spChg>
        <pc:picChg chg="add del mod">
          <ac:chgData name="Christian Bermúdez Rivas" userId="67685346-6b77-4b4c-a69b-694de2d2062c" providerId="ADAL" clId="{29D3A454-D32D-40EA-9918-29FE8843B27C}" dt="2023-04-21T06:41:18.220" v="1661" actId="478"/>
          <ac:picMkLst>
            <pc:docMk/>
            <pc:sldMk cId="4014620950" sldId="319"/>
            <ac:picMk id="4" creationId="{35F29868-9D83-551B-E340-5F79F27EB17C}"/>
          </ac:picMkLst>
        </pc:picChg>
        <pc:picChg chg="add mod ord">
          <ac:chgData name="Christian Bermúdez Rivas" userId="67685346-6b77-4b4c-a69b-694de2d2062c" providerId="ADAL" clId="{29D3A454-D32D-40EA-9918-29FE8843B27C}" dt="2023-04-21T06:45:23.067" v="1724" actId="1076"/>
          <ac:picMkLst>
            <pc:docMk/>
            <pc:sldMk cId="4014620950" sldId="319"/>
            <ac:picMk id="10" creationId="{EB63C9E3-B24E-AEEE-2DEF-0456A6264754}"/>
          </ac:picMkLst>
        </pc:picChg>
        <pc:picChg chg="add mod">
          <ac:chgData name="Christian Bermúdez Rivas" userId="67685346-6b77-4b4c-a69b-694de2d2062c" providerId="ADAL" clId="{29D3A454-D32D-40EA-9918-29FE8843B27C}" dt="2023-04-21T06:46:58.291" v="1752" actId="1076"/>
          <ac:picMkLst>
            <pc:docMk/>
            <pc:sldMk cId="4014620950" sldId="319"/>
            <ac:picMk id="11" creationId="{13D47A17-C8CA-B555-F2B9-3763D0534DEF}"/>
          </ac:picMkLst>
        </pc:picChg>
        <pc:picChg chg="add mod">
          <ac:chgData name="Christian Bermúdez Rivas" userId="67685346-6b77-4b4c-a69b-694de2d2062c" providerId="ADAL" clId="{29D3A454-D32D-40EA-9918-29FE8843B27C}" dt="2023-04-21T06:47:07.115" v="1755" actId="1076"/>
          <ac:picMkLst>
            <pc:docMk/>
            <pc:sldMk cId="4014620950" sldId="319"/>
            <ac:picMk id="12" creationId="{93591E5F-4767-0A5D-CFCD-0B3BA5F87C17}"/>
          </ac:picMkLst>
        </pc:picChg>
        <pc:picChg chg="add mod">
          <ac:chgData name="Christian Bermúdez Rivas" userId="67685346-6b77-4b4c-a69b-694de2d2062c" providerId="ADAL" clId="{29D3A454-D32D-40EA-9918-29FE8843B27C}" dt="2023-04-21T06:48:43.443" v="1804" actId="1076"/>
          <ac:picMkLst>
            <pc:docMk/>
            <pc:sldMk cId="4014620950" sldId="319"/>
            <ac:picMk id="14" creationId="{C1DF7286-9734-70A2-DF50-1E23DEA2EF97}"/>
          </ac:picMkLst>
        </pc:picChg>
      </pc:sldChg>
      <pc:sldChg chg="addSp delSp modSp add mod">
        <pc:chgData name="Christian Bermúdez Rivas" userId="67685346-6b77-4b4c-a69b-694de2d2062c" providerId="ADAL" clId="{29D3A454-D32D-40EA-9918-29FE8843B27C}" dt="2023-04-21T07:01:53.225" v="2064" actId="14100"/>
        <pc:sldMkLst>
          <pc:docMk/>
          <pc:sldMk cId="360975288" sldId="320"/>
        </pc:sldMkLst>
        <pc:spChg chg="mod">
          <ac:chgData name="Christian Bermúdez Rivas" userId="67685346-6b77-4b4c-a69b-694de2d2062c" providerId="ADAL" clId="{29D3A454-D32D-40EA-9918-29FE8843B27C}" dt="2023-04-21T06:49:45.122" v="1831" actId="1076"/>
          <ac:spMkLst>
            <pc:docMk/>
            <pc:sldMk cId="360975288" sldId="320"/>
            <ac:spMk id="6" creationId="{7336DE0C-D454-55B2-8220-49ABECFE287F}"/>
          </ac:spMkLst>
        </pc:spChg>
        <pc:spChg chg="mod">
          <ac:chgData name="Christian Bermúdez Rivas" userId="67685346-6b77-4b4c-a69b-694de2d2062c" providerId="ADAL" clId="{29D3A454-D32D-40EA-9918-29FE8843B27C}" dt="2023-04-21T06:49:49.715" v="1833" actId="20577"/>
          <ac:spMkLst>
            <pc:docMk/>
            <pc:sldMk cId="360975288" sldId="320"/>
            <ac:spMk id="16" creationId="{D264C2C1-0EE0-32ED-068D-462B3C0D291E}"/>
          </ac:spMkLst>
        </pc:spChg>
        <pc:spChg chg="mod">
          <ac:chgData name="Christian Bermúdez Rivas" userId="67685346-6b77-4b4c-a69b-694de2d2062c" providerId="ADAL" clId="{29D3A454-D32D-40EA-9918-29FE8843B27C}" dt="2023-04-21T06:49:59.099" v="1838" actId="20577"/>
          <ac:spMkLst>
            <pc:docMk/>
            <pc:sldMk cId="360975288" sldId="320"/>
            <ac:spMk id="21" creationId="{172516CE-BF14-EB87-FAC3-E444F907C408}"/>
          </ac:spMkLst>
        </pc:spChg>
        <pc:picChg chg="add del mod">
          <ac:chgData name="Christian Bermúdez Rivas" userId="67685346-6b77-4b4c-a69b-694de2d2062c" providerId="ADAL" clId="{29D3A454-D32D-40EA-9918-29FE8843B27C}" dt="2023-04-21T06:50:13.998" v="1842" actId="21"/>
          <ac:picMkLst>
            <pc:docMk/>
            <pc:sldMk cId="360975288" sldId="320"/>
            <ac:picMk id="4" creationId="{8C4F4D97-1C77-FC42-9E4C-0F12CB6239E4}"/>
          </ac:picMkLst>
        </pc:picChg>
        <pc:picChg chg="add mod ord">
          <ac:chgData name="Christian Bermúdez Rivas" userId="67685346-6b77-4b4c-a69b-694de2d2062c" providerId="ADAL" clId="{29D3A454-D32D-40EA-9918-29FE8843B27C}" dt="2023-04-21T06:50:27.276" v="1847" actId="167"/>
          <ac:picMkLst>
            <pc:docMk/>
            <pc:sldMk cId="360975288" sldId="320"/>
            <ac:picMk id="7" creationId="{BA950352-AB91-9C09-ABCD-B98F3DC38A5A}"/>
          </ac:picMkLst>
        </pc:picChg>
        <pc:picChg chg="add mod ord">
          <ac:chgData name="Christian Bermúdez Rivas" userId="67685346-6b77-4b4c-a69b-694de2d2062c" providerId="ADAL" clId="{29D3A454-D32D-40EA-9918-29FE8843B27C}" dt="2023-04-21T07:01:53.225" v="2064" actId="14100"/>
          <ac:picMkLst>
            <pc:docMk/>
            <pc:sldMk cId="360975288" sldId="320"/>
            <ac:picMk id="9" creationId="{976B3631-3B1A-732C-FE44-8C0FF078482C}"/>
          </ac:picMkLst>
        </pc:picChg>
        <pc:picChg chg="del mod">
          <ac:chgData name="Christian Bermúdez Rivas" userId="67685346-6b77-4b4c-a69b-694de2d2062c" providerId="ADAL" clId="{29D3A454-D32D-40EA-9918-29FE8843B27C}" dt="2023-04-21T06:50:18.213" v="1844" actId="478"/>
          <ac:picMkLst>
            <pc:docMk/>
            <pc:sldMk cId="360975288" sldId="320"/>
            <ac:picMk id="10" creationId="{EB63C9E3-B24E-AEEE-2DEF-0456A6264754}"/>
          </ac:picMkLst>
        </pc:picChg>
        <pc:picChg chg="del">
          <ac:chgData name="Christian Bermúdez Rivas" userId="67685346-6b77-4b4c-a69b-694de2d2062c" providerId="ADAL" clId="{29D3A454-D32D-40EA-9918-29FE8843B27C}" dt="2023-04-21T06:50:30.370" v="1848" actId="478"/>
          <ac:picMkLst>
            <pc:docMk/>
            <pc:sldMk cId="360975288" sldId="320"/>
            <ac:picMk id="14" creationId="{C1DF7286-9734-70A2-DF50-1E23DEA2EF97}"/>
          </ac:picMkLst>
        </pc:picChg>
      </pc:sldChg>
      <pc:sldChg chg="addSp delSp modSp add del mod">
        <pc:chgData name="Christian Bermúdez Rivas" userId="67685346-6b77-4b4c-a69b-694de2d2062c" providerId="ADAL" clId="{29D3A454-D32D-40EA-9918-29FE8843B27C}" dt="2023-04-21T06:48:47.422" v="1805" actId="47"/>
        <pc:sldMkLst>
          <pc:docMk/>
          <pc:sldMk cId="1690942585" sldId="320"/>
        </pc:sldMkLst>
        <pc:spChg chg="add mod">
          <ac:chgData name="Christian Bermúdez Rivas" userId="67685346-6b77-4b4c-a69b-694de2d2062c" providerId="ADAL" clId="{29D3A454-D32D-40EA-9918-29FE8843B27C}" dt="2023-04-21T06:42:23.512" v="1668"/>
          <ac:spMkLst>
            <pc:docMk/>
            <pc:sldMk cId="1690942585" sldId="320"/>
            <ac:spMk id="2" creationId="{62FBF647-12E3-4F55-8A18-EEE7484987ED}"/>
          </ac:spMkLst>
        </pc:spChg>
        <pc:spChg chg="add del mod">
          <ac:chgData name="Christian Bermúdez Rivas" userId="67685346-6b77-4b4c-a69b-694de2d2062c" providerId="ADAL" clId="{29D3A454-D32D-40EA-9918-29FE8843B27C}" dt="2023-04-21T06:42:27.488" v="1669" actId="21"/>
          <ac:spMkLst>
            <pc:docMk/>
            <pc:sldMk cId="1690942585" sldId="320"/>
            <ac:spMk id="4" creationId="{21700A98-8B95-E8D6-7B50-F9DB40663323}"/>
          </ac:spMkLst>
        </pc:spChg>
      </pc:sldChg>
      <pc:sldChg chg="addSp modSp add del mod">
        <pc:chgData name="Christian Bermúdez Rivas" userId="67685346-6b77-4b4c-a69b-694de2d2062c" providerId="ADAL" clId="{29D3A454-D32D-40EA-9918-29FE8843B27C}" dt="2023-04-21T06:48:49.793" v="1806" actId="47"/>
        <pc:sldMkLst>
          <pc:docMk/>
          <pc:sldMk cId="2856121031" sldId="321"/>
        </pc:sldMkLst>
        <pc:spChg chg="add mod">
          <ac:chgData name="Christian Bermúdez Rivas" userId="67685346-6b77-4b4c-a69b-694de2d2062c" providerId="ADAL" clId="{29D3A454-D32D-40EA-9918-29FE8843B27C}" dt="2023-04-21T06:42:32.540" v="1671" actId="1076"/>
          <ac:spMkLst>
            <pc:docMk/>
            <pc:sldMk cId="2856121031" sldId="321"/>
            <ac:spMk id="2" creationId="{8FC1BC9C-0CCB-FED6-A8CB-76C845023434}"/>
          </ac:spMkLst>
        </pc:spChg>
      </pc:sldChg>
      <pc:sldChg chg="addSp delSp modSp add mod">
        <pc:chgData name="Christian Bermúdez Rivas" userId="67685346-6b77-4b4c-a69b-694de2d2062c" providerId="ADAL" clId="{29D3A454-D32D-40EA-9918-29FE8843B27C}" dt="2023-04-21T06:56:40.634" v="1943" actId="1076"/>
        <pc:sldMkLst>
          <pc:docMk/>
          <pc:sldMk cId="4069915142" sldId="321"/>
        </pc:sldMkLst>
        <pc:spChg chg="add mod">
          <ac:chgData name="Christian Bermúdez Rivas" userId="67685346-6b77-4b4c-a69b-694de2d2062c" providerId="ADAL" clId="{29D3A454-D32D-40EA-9918-29FE8843B27C}" dt="2023-04-21T06:56:40.634" v="1943" actId="1076"/>
          <ac:spMkLst>
            <pc:docMk/>
            <pc:sldMk cId="4069915142" sldId="321"/>
            <ac:spMk id="2" creationId="{DB87FAC1-C9C7-8DDC-7450-DE72A86B6F2B}"/>
          </ac:spMkLst>
        </pc:spChg>
        <pc:spChg chg="del">
          <ac:chgData name="Christian Bermúdez Rivas" userId="67685346-6b77-4b4c-a69b-694de2d2062c" providerId="ADAL" clId="{29D3A454-D32D-40EA-9918-29FE8843B27C}" dt="2023-04-21T06:51:30.891" v="1856" actId="478"/>
          <ac:spMkLst>
            <pc:docMk/>
            <pc:sldMk cId="4069915142" sldId="321"/>
            <ac:spMk id="6" creationId="{7336DE0C-D454-55B2-8220-49ABECFE287F}"/>
          </ac:spMkLst>
        </pc:spChg>
        <pc:spChg chg="mod">
          <ac:chgData name="Christian Bermúdez Rivas" userId="67685346-6b77-4b4c-a69b-694de2d2062c" providerId="ADAL" clId="{29D3A454-D32D-40EA-9918-29FE8843B27C}" dt="2023-04-21T06:53:26.522" v="1912" actId="20577"/>
          <ac:spMkLst>
            <pc:docMk/>
            <pc:sldMk cId="4069915142" sldId="321"/>
            <ac:spMk id="16" creationId="{D264C2C1-0EE0-32ED-068D-462B3C0D291E}"/>
          </ac:spMkLst>
        </pc:spChg>
        <pc:spChg chg="mod">
          <ac:chgData name="Christian Bermúdez Rivas" userId="67685346-6b77-4b4c-a69b-694de2d2062c" providerId="ADAL" clId="{29D3A454-D32D-40EA-9918-29FE8843B27C}" dt="2023-04-21T06:53:35.042" v="1914" actId="20577"/>
          <ac:spMkLst>
            <pc:docMk/>
            <pc:sldMk cId="4069915142" sldId="321"/>
            <ac:spMk id="21" creationId="{172516CE-BF14-EB87-FAC3-E444F907C408}"/>
          </ac:spMkLst>
        </pc:spChg>
        <pc:picChg chg="add mod ord">
          <ac:chgData name="Christian Bermúdez Rivas" userId="67685346-6b77-4b4c-a69b-694de2d2062c" providerId="ADAL" clId="{29D3A454-D32D-40EA-9918-29FE8843B27C}" dt="2023-04-21T06:53:05.066" v="1903" actId="14100"/>
          <ac:picMkLst>
            <pc:docMk/>
            <pc:sldMk cId="4069915142" sldId="321"/>
            <ac:picMk id="7" creationId="{D8141B7C-67D2-5C36-38AC-5A765DE532F2}"/>
          </ac:picMkLst>
        </pc:picChg>
        <pc:picChg chg="add mod">
          <ac:chgData name="Christian Bermúdez Rivas" userId="67685346-6b77-4b4c-a69b-694de2d2062c" providerId="ADAL" clId="{29D3A454-D32D-40EA-9918-29FE8843B27C}" dt="2023-04-21T06:53:14.722" v="1908" actId="14100"/>
          <ac:picMkLst>
            <pc:docMk/>
            <pc:sldMk cId="4069915142" sldId="321"/>
            <ac:picMk id="9" creationId="{DE931E2F-E473-B9BC-909A-FAEE7622C905}"/>
          </ac:picMkLst>
        </pc:picChg>
        <pc:picChg chg="del">
          <ac:chgData name="Christian Bermúdez Rivas" userId="67685346-6b77-4b4c-a69b-694de2d2062c" providerId="ADAL" clId="{29D3A454-D32D-40EA-9918-29FE8843B27C}" dt="2023-04-21T06:51:38.458" v="1860" actId="478"/>
          <ac:picMkLst>
            <pc:docMk/>
            <pc:sldMk cId="4069915142" sldId="321"/>
            <ac:picMk id="10" creationId="{EB63C9E3-B24E-AEEE-2DEF-0456A6264754}"/>
          </ac:picMkLst>
        </pc:picChg>
        <pc:picChg chg="del">
          <ac:chgData name="Christian Bermúdez Rivas" userId="67685346-6b77-4b4c-a69b-694de2d2062c" providerId="ADAL" clId="{29D3A454-D32D-40EA-9918-29FE8843B27C}" dt="2023-04-21T06:51:39.339" v="1861" actId="478"/>
          <ac:picMkLst>
            <pc:docMk/>
            <pc:sldMk cId="4069915142" sldId="321"/>
            <ac:picMk id="14" creationId="{C1DF7286-9734-70A2-DF50-1E23DEA2EF97}"/>
          </ac:picMkLst>
        </pc:picChg>
      </pc:sldChg>
      <pc:sldChg chg="addSp delSp modSp add mod">
        <pc:chgData name="Christian Bermúdez Rivas" userId="67685346-6b77-4b4c-a69b-694de2d2062c" providerId="ADAL" clId="{29D3A454-D32D-40EA-9918-29FE8843B27C}" dt="2023-04-21T07:01:44.865" v="2062" actId="1076"/>
        <pc:sldMkLst>
          <pc:docMk/>
          <pc:sldMk cId="3392650558" sldId="322"/>
        </pc:sldMkLst>
        <pc:spChg chg="mod">
          <ac:chgData name="Christian Bermúdez Rivas" userId="67685346-6b77-4b4c-a69b-694de2d2062c" providerId="ADAL" clId="{29D3A454-D32D-40EA-9918-29FE8843B27C}" dt="2023-04-21T06:54:21.341" v="1922" actId="20577"/>
          <ac:spMkLst>
            <pc:docMk/>
            <pc:sldMk cId="3392650558" sldId="322"/>
            <ac:spMk id="6" creationId="{7336DE0C-D454-55B2-8220-49ABECFE287F}"/>
          </ac:spMkLst>
        </pc:spChg>
        <pc:spChg chg="mod">
          <ac:chgData name="Christian Bermúdez Rivas" userId="67685346-6b77-4b4c-a69b-694de2d2062c" providerId="ADAL" clId="{29D3A454-D32D-40EA-9918-29FE8843B27C}" dt="2023-04-21T06:57:46.849" v="1958" actId="20577"/>
          <ac:spMkLst>
            <pc:docMk/>
            <pc:sldMk cId="3392650558" sldId="322"/>
            <ac:spMk id="16" creationId="{D264C2C1-0EE0-32ED-068D-462B3C0D291E}"/>
          </ac:spMkLst>
        </pc:spChg>
        <pc:spChg chg="mod">
          <ac:chgData name="Christian Bermúdez Rivas" userId="67685346-6b77-4b4c-a69b-694de2d2062c" providerId="ADAL" clId="{29D3A454-D32D-40EA-9918-29FE8843B27C}" dt="2023-04-21T06:57:56.570" v="1963" actId="20577"/>
          <ac:spMkLst>
            <pc:docMk/>
            <pc:sldMk cId="3392650558" sldId="322"/>
            <ac:spMk id="21" creationId="{172516CE-BF14-EB87-FAC3-E444F907C408}"/>
          </ac:spMkLst>
        </pc:spChg>
        <pc:picChg chg="add mod ord">
          <ac:chgData name="Christian Bermúdez Rivas" userId="67685346-6b77-4b4c-a69b-694de2d2062c" providerId="ADAL" clId="{29D3A454-D32D-40EA-9918-29FE8843B27C}" dt="2023-04-21T06:55:23.212" v="1942" actId="167"/>
          <ac:picMkLst>
            <pc:docMk/>
            <pc:sldMk cId="3392650558" sldId="322"/>
            <ac:picMk id="4" creationId="{5914A00A-39BA-6585-FD62-2BEAFF14F87B}"/>
          </ac:picMkLst>
        </pc:picChg>
        <pc:picChg chg="add mod">
          <ac:chgData name="Christian Bermúdez Rivas" userId="67685346-6b77-4b4c-a69b-694de2d2062c" providerId="ADAL" clId="{29D3A454-D32D-40EA-9918-29FE8843B27C}" dt="2023-04-21T07:01:44.865" v="2062" actId="1076"/>
          <ac:picMkLst>
            <pc:docMk/>
            <pc:sldMk cId="3392650558" sldId="322"/>
            <ac:picMk id="8" creationId="{51B90F8D-7444-5054-9E78-714D3639FBBE}"/>
          </ac:picMkLst>
        </pc:picChg>
        <pc:picChg chg="del">
          <ac:chgData name="Christian Bermúdez Rivas" userId="67685346-6b77-4b4c-a69b-694de2d2062c" providerId="ADAL" clId="{29D3A454-D32D-40EA-9918-29FE8843B27C}" dt="2023-04-21T06:51:42.746" v="1862" actId="478"/>
          <ac:picMkLst>
            <pc:docMk/>
            <pc:sldMk cId="3392650558" sldId="322"/>
            <ac:picMk id="10" creationId="{EB63C9E3-B24E-AEEE-2DEF-0456A6264754}"/>
          </ac:picMkLst>
        </pc:picChg>
        <pc:picChg chg="del">
          <ac:chgData name="Christian Bermúdez Rivas" userId="67685346-6b77-4b4c-a69b-694de2d2062c" providerId="ADAL" clId="{29D3A454-D32D-40EA-9918-29FE8843B27C}" dt="2023-04-21T06:51:43.490" v="1863" actId="478"/>
          <ac:picMkLst>
            <pc:docMk/>
            <pc:sldMk cId="3392650558" sldId="322"/>
            <ac:picMk id="14" creationId="{C1DF7286-9734-70A2-DF50-1E23DEA2EF97}"/>
          </ac:picMkLst>
        </pc:picChg>
      </pc:sldChg>
      <pc:sldChg chg="addSp delSp modSp add mod ord">
        <pc:chgData name="Christian Bermúdez Rivas" userId="67685346-6b77-4b4c-a69b-694de2d2062c" providerId="ADAL" clId="{29D3A454-D32D-40EA-9918-29FE8843B27C}" dt="2023-04-21T07:00:36.179" v="2038"/>
        <pc:sldMkLst>
          <pc:docMk/>
          <pc:sldMk cId="3268390302" sldId="323"/>
        </pc:sldMkLst>
        <pc:picChg chg="add mod ord">
          <ac:chgData name="Christian Bermúdez Rivas" userId="67685346-6b77-4b4c-a69b-694de2d2062c" providerId="ADAL" clId="{29D3A454-D32D-40EA-9918-29FE8843B27C}" dt="2023-04-21T06:57:05.671" v="1949" actId="167"/>
          <ac:picMkLst>
            <pc:docMk/>
            <pc:sldMk cId="3268390302" sldId="323"/>
            <ac:picMk id="4" creationId="{2757C86F-8869-7C69-51E7-5B8C2199EDC0}"/>
          </ac:picMkLst>
        </pc:picChg>
        <pc:picChg chg="add mod">
          <ac:chgData name="Christian Bermúdez Rivas" userId="67685346-6b77-4b4c-a69b-694de2d2062c" providerId="ADAL" clId="{29D3A454-D32D-40EA-9918-29FE8843B27C}" dt="2023-04-21T06:57:23.492" v="1956" actId="1076"/>
          <ac:picMkLst>
            <pc:docMk/>
            <pc:sldMk cId="3268390302" sldId="323"/>
            <ac:picMk id="8" creationId="{05D6EC1D-3913-D9A5-5321-5B57D66EF49C}"/>
          </ac:picMkLst>
        </pc:picChg>
        <pc:picChg chg="del">
          <ac:chgData name="Christian Bermúdez Rivas" userId="67685346-6b77-4b4c-a69b-694de2d2062c" providerId="ADAL" clId="{29D3A454-D32D-40EA-9918-29FE8843B27C}" dt="2023-04-21T06:51:45.346" v="1864" actId="478"/>
          <ac:picMkLst>
            <pc:docMk/>
            <pc:sldMk cId="3268390302" sldId="323"/>
            <ac:picMk id="10" creationId="{EB63C9E3-B24E-AEEE-2DEF-0456A6264754}"/>
          </ac:picMkLst>
        </pc:picChg>
        <pc:picChg chg="del">
          <ac:chgData name="Christian Bermúdez Rivas" userId="67685346-6b77-4b4c-a69b-694de2d2062c" providerId="ADAL" clId="{29D3A454-D32D-40EA-9918-29FE8843B27C}" dt="2023-04-21T06:51:46.146" v="1865" actId="478"/>
          <ac:picMkLst>
            <pc:docMk/>
            <pc:sldMk cId="3268390302" sldId="323"/>
            <ac:picMk id="14" creationId="{C1DF7286-9734-70A2-DF50-1E23DEA2EF97}"/>
          </ac:picMkLst>
        </pc:picChg>
      </pc:sldChg>
      <pc:sldChg chg="addSp delSp modSp add mod ord">
        <pc:chgData name="Christian Bermúdez Rivas" userId="67685346-6b77-4b4c-a69b-694de2d2062c" providerId="ADAL" clId="{29D3A454-D32D-40EA-9918-29FE8843B27C}" dt="2023-04-21T07:01:38.178" v="2061" actId="1076"/>
        <pc:sldMkLst>
          <pc:docMk/>
          <pc:sldMk cId="2766214044" sldId="324"/>
        </pc:sldMkLst>
        <pc:spChg chg="mod">
          <ac:chgData name="Christian Bermúdez Rivas" userId="67685346-6b77-4b4c-a69b-694de2d2062c" providerId="ADAL" clId="{29D3A454-D32D-40EA-9918-29FE8843B27C}" dt="2023-04-21T06:58:24.498" v="1974" actId="20577"/>
          <ac:spMkLst>
            <pc:docMk/>
            <pc:sldMk cId="2766214044" sldId="324"/>
            <ac:spMk id="6" creationId="{7336DE0C-D454-55B2-8220-49ABECFE287F}"/>
          </ac:spMkLst>
        </pc:spChg>
        <pc:spChg chg="mod">
          <ac:chgData name="Christian Bermúdez Rivas" userId="67685346-6b77-4b4c-a69b-694de2d2062c" providerId="ADAL" clId="{29D3A454-D32D-40EA-9918-29FE8843B27C}" dt="2023-04-21T06:59:00.602" v="1991" actId="20577"/>
          <ac:spMkLst>
            <pc:docMk/>
            <pc:sldMk cId="2766214044" sldId="324"/>
            <ac:spMk id="16" creationId="{D264C2C1-0EE0-32ED-068D-462B3C0D291E}"/>
          </ac:spMkLst>
        </pc:spChg>
        <pc:picChg chg="add mod ord">
          <ac:chgData name="Christian Bermúdez Rivas" userId="67685346-6b77-4b4c-a69b-694de2d2062c" providerId="ADAL" clId="{29D3A454-D32D-40EA-9918-29FE8843B27C}" dt="2023-04-21T06:58:47.145" v="1985" actId="14100"/>
          <ac:picMkLst>
            <pc:docMk/>
            <pc:sldMk cId="2766214044" sldId="324"/>
            <ac:picMk id="4" creationId="{8DC55EF4-F851-1331-4817-C61754E9B5D4}"/>
          </ac:picMkLst>
        </pc:picChg>
        <pc:picChg chg="add mod">
          <ac:chgData name="Christian Bermúdez Rivas" userId="67685346-6b77-4b4c-a69b-694de2d2062c" providerId="ADAL" clId="{29D3A454-D32D-40EA-9918-29FE8843B27C}" dt="2023-04-21T07:01:38.178" v="2061" actId="1076"/>
          <ac:picMkLst>
            <pc:docMk/>
            <pc:sldMk cId="2766214044" sldId="324"/>
            <ac:picMk id="8" creationId="{F4D2848B-25D3-F513-8316-5442E9FC0FC6}"/>
          </ac:picMkLst>
        </pc:picChg>
        <pc:picChg chg="del">
          <ac:chgData name="Christian Bermúdez Rivas" userId="67685346-6b77-4b4c-a69b-694de2d2062c" providerId="ADAL" clId="{29D3A454-D32D-40EA-9918-29FE8843B27C}" dt="2023-04-21T06:51:48.458" v="1866" actId="478"/>
          <ac:picMkLst>
            <pc:docMk/>
            <pc:sldMk cId="2766214044" sldId="324"/>
            <ac:picMk id="10" creationId="{EB63C9E3-B24E-AEEE-2DEF-0456A6264754}"/>
          </ac:picMkLst>
        </pc:picChg>
        <pc:picChg chg="del">
          <ac:chgData name="Christian Bermúdez Rivas" userId="67685346-6b77-4b4c-a69b-694de2d2062c" providerId="ADAL" clId="{29D3A454-D32D-40EA-9918-29FE8843B27C}" dt="2023-04-21T06:51:49.156" v="1867" actId="478"/>
          <ac:picMkLst>
            <pc:docMk/>
            <pc:sldMk cId="2766214044" sldId="324"/>
            <ac:picMk id="14" creationId="{C1DF7286-9734-70A2-DF50-1E23DEA2EF97}"/>
          </ac:picMkLst>
        </pc:picChg>
      </pc:sldChg>
      <pc:sldChg chg="addSp delSp modSp add mod ord">
        <pc:chgData name="Christian Bermúdez Rivas" userId="67685346-6b77-4b4c-a69b-694de2d2062c" providerId="ADAL" clId="{29D3A454-D32D-40EA-9918-29FE8843B27C}" dt="2023-04-21T07:20:29.382" v="2344" actId="20577"/>
        <pc:sldMkLst>
          <pc:docMk/>
          <pc:sldMk cId="1138664987" sldId="325"/>
        </pc:sldMkLst>
        <pc:spChg chg="mod">
          <ac:chgData name="Christian Bermúdez Rivas" userId="67685346-6b77-4b4c-a69b-694de2d2062c" providerId="ADAL" clId="{29D3A454-D32D-40EA-9918-29FE8843B27C}" dt="2023-04-21T06:59:57.281" v="2028" actId="20577"/>
          <ac:spMkLst>
            <pc:docMk/>
            <pc:sldMk cId="1138664987" sldId="325"/>
            <ac:spMk id="6" creationId="{7336DE0C-D454-55B2-8220-49ABECFE287F}"/>
          </ac:spMkLst>
        </pc:spChg>
        <pc:spChg chg="mod">
          <ac:chgData name="Christian Bermúdez Rivas" userId="67685346-6b77-4b4c-a69b-694de2d2062c" providerId="ADAL" clId="{29D3A454-D32D-40EA-9918-29FE8843B27C}" dt="2023-04-21T07:20:18.750" v="2340" actId="20577"/>
          <ac:spMkLst>
            <pc:docMk/>
            <pc:sldMk cId="1138664987" sldId="325"/>
            <ac:spMk id="16" creationId="{D264C2C1-0EE0-32ED-068D-462B3C0D291E}"/>
          </ac:spMkLst>
        </pc:spChg>
        <pc:spChg chg="mod">
          <ac:chgData name="Christian Bermúdez Rivas" userId="67685346-6b77-4b4c-a69b-694de2d2062c" providerId="ADAL" clId="{29D3A454-D32D-40EA-9918-29FE8843B27C}" dt="2023-04-21T07:20:29.382" v="2344" actId="20577"/>
          <ac:spMkLst>
            <pc:docMk/>
            <pc:sldMk cId="1138664987" sldId="325"/>
            <ac:spMk id="21" creationId="{172516CE-BF14-EB87-FAC3-E444F907C408}"/>
          </ac:spMkLst>
        </pc:spChg>
        <pc:picChg chg="add mod ord">
          <ac:chgData name="Christian Bermúdez Rivas" userId="67685346-6b77-4b4c-a69b-694de2d2062c" providerId="ADAL" clId="{29D3A454-D32D-40EA-9918-29FE8843B27C}" dt="2023-04-21T06:59:43.657" v="2000" actId="14100"/>
          <ac:picMkLst>
            <pc:docMk/>
            <pc:sldMk cId="1138664987" sldId="325"/>
            <ac:picMk id="4" creationId="{48E10D83-6391-F7C8-2B71-1747E2A6696B}"/>
          </ac:picMkLst>
        </pc:picChg>
        <pc:picChg chg="add mod">
          <ac:chgData name="Christian Bermúdez Rivas" userId="67685346-6b77-4b4c-a69b-694de2d2062c" providerId="ADAL" clId="{29D3A454-D32D-40EA-9918-29FE8843B27C}" dt="2023-04-21T07:00:13.472" v="2034" actId="14100"/>
          <ac:picMkLst>
            <pc:docMk/>
            <pc:sldMk cId="1138664987" sldId="325"/>
            <ac:picMk id="8" creationId="{658FAA38-C778-24FD-48A7-BCB14C16D692}"/>
          </ac:picMkLst>
        </pc:picChg>
        <pc:picChg chg="del">
          <ac:chgData name="Christian Bermúdez Rivas" userId="67685346-6b77-4b4c-a69b-694de2d2062c" providerId="ADAL" clId="{29D3A454-D32D-40EA-9918-29FE8843B27C}" dt="2023-04-21T06:51:52.930" v="1868" actId="478"/>
          <ac:picMkLst>
            <pc:docMk/>
            <pc:sldMk cId="1138664987" sldId="325"/>
            <ac:picMk id="10" creationId="{EB63C9E3-B24E-AEEE-2DEF-0456A6264754}"/>
          </ac:picMkLst>
        </pc:picChg>
        <pc:picChg chg="del">
          <ac:chgData name="Christian Bermúdez Rivas" userId="67685346-6b77-4b4c-a69b-694de2d2062c" providerId="ADAL" clId="{29D3A454-D32D-40EA-9918-29FE8843B27C}" dt="2023-04-21T06:51:53.659" v="1869" actId="478"/>
          <ac:picMkLst>
            <pc:docMk/>
            <pc:sldMk cId="1138664987" sldId="325"/>
            <ac:picMk id="14" creationId="{C1DF7286-9734-70A2-DF50-1E23DEA2EF97}"/>
          </ac:picMkLst>
        </pc:picChg>
      </pc:sldChg>
      <pc:sldChg chg="addSp delSp modSp add mod ord">
        <pc:chgData name="Christian Bermúdez Rivas" userId="67685346-6b77-4b4c-a69b-694de2d2062c" providerId="ADAL" clId="{29D3A454-D32D-40EA-9918-29FE8843B27C}" dt="2023-04-21T07:17:47.075" v="2336" actId="20577"/>
        <pc:sldMkLst>
          <pc:docMk/>
          <pc:sldMk cId="1203518795" sldId="326"/>
        </pc:sldMkLst>
        <pc:spChg chg="mod">
          <ac:chgData name="Christian Bermúdez Rivas" userId="67685346-6b77-4b4c-a69b-694de2d2062c" providerId="ADAL" clId="{29D3A454-D32D-40EA-9918-29FE8843B27C}" dt="2023-04-21T07:01:05.709" v="2054" actId="20577"/>
          <ac:spMkLst>
            <pc:docMk/>
            <pc:sldMk cId="1203518795" sldId="326"/>
            <ac:spMk id="6" creationId="{7336DE0C-D454-55B2-8220-49ABECFE287F}"/>
          </ac:spMkLst>
        </pc:spChg>
        <pc:spChg chg="mod">
          <ac:chgData name="Christian Bermúdez Rivas" userId="67685346-6b77-4b4c-a69b-694de2d2062c" providerId="ADAL" clId="{29D3A454-D32D-40EA-9918-29FE8843B27C}" dt="2023-04-21T07:17:41.591" v="2332" actId="20577"/>
          <ac:spMkLst>
            <pc:docMk/>
            <pc:sldMk cId="1203518795" sldId="326"/>
            <ac:spMk id="16" creationId="{D264C2C1-0EE0-32ED-068D-462B3C0D291E}"/>
          </ac:spMkLst>
        </pc:spChg>
        <pc:spChg chg="add del">
          <ac:chgData name="Christian Bermúdez Rivas" userId="67685346-6b77-4b4c-a69b-694de2d2062c" providerId="ADAL" clId="{29D3A454-D32D-40EA-9918-29FE8843B27C}" dt="2023-04-21T06:51:57.812" v="1872" actId="478"/>
          <ac:spMkLst>
            <pc:docMk/>
            <pc:sldMk cId="1203518795" sldId="326"/>
            <ac:spMk id="19" creationId="{4A5E02F0-6107-9F2E-3DB5-45E36B1F5232}"/>
          </ac:spMkLst>
        </pc:spChg>
        <pc:spChg chg="mod">
          <ac:chgData name="Christian Bermúdez Rivas" userId="67685346-6b77-4b4c-a69b-694de2d2062c" providerId="ADAL" clId="{29D3A454-D32D-40EA-9918-29FE8843B27C}" dt="2023-04-21T07:17:47.075" v="2336" actId="20577"/>
          <ac:spMkLst>
            <pc:docMk/>
            <pc:sldMk cId="1203518795" sldId="326"/>
            <ac:spMk id="21" creationId="{172516CE-BF14-EB87-FAC3-E444F907C408}"/>
          </ac:spMkLst>
        </pc:spChg>
        <pc:picChg chg="add mod ord">
          <ac:chgData name="Christian Bermúdez Rivas" userId="67685346-6b77-4b4c-a69b-694de2d2062c" providerId="ADAL" clId="{29D3A454-D32D-40EA-9918-29FE8843B27C}" dt="2023-04-21T07:00:58.613" v="2044" actId="167"/>
          <ac:picMkLst>
            <pc:docMk/>
            <pc:sldMk cId="1203518795" sldId="326"/>
            <ac:picMk id="4" creationId="{B65D31CC-6C22-6AB2-5164-35FFA05FC46F}"/>
          </ac:picMkLst>
        </pc:picChg>
        <pc:picChg chg="add mod">
          <ac:chgData name="Christian Bermúdez Rivas" userId="67685346-6b77-4b4c-a69b-694de2d2062c" providerId="ADAL" clId="{29D3A454-D32D-40EA-9918-29FE8843B27C}" dt="2023-04-21T07:01:24.136" v="2060" actId="14100"/>
          <ac:picMkLst>
            <pc:docMk/>
            <pc:sldMk cId="1203518795" sldId="326"/>
            <ac:picMk id="8" creationId="{39DE246B-ED9E-7580-4247-5D4D55063704}"/>
          </ac:picMkLst>
        </pc:picChg>
        <pc:picChg chg="del">
          <ac:chgData name="Christian Bermúdez Rivas" userId="67685346-6b77-4b4c-a69b-694de2d2062c" providerId="ADAL" clId="{29D3A454-D32D-40EA-9918-29FE8843B27C}" dt="2023-04-21T06:51:55.306" v="1870" actId="478"/>
          <ac:picMkLst>
            <pc:docMk/>
            <pc:sldMk cId="1203518795" sldId="326"/>
            <ac:picMk id="10" creationId="{EB63C9E3-B24E-AEEE-2DEF-0456A6264754}"/>
          </ac:picMkLst>
        </pc:picChg>
        <pc:picChg chg="del">
          <ac:chgData name="Christian Bermúdez Rivas" userId="67685346-6b77-4b4c-a69b-694de2d2062c" providerId="ADAL" clId="{29D3A454-D32D-40EA-9918-29FE8843B27C}" dt="2023-04-21T06:51:59.346" v="1873" actId="478"/>
          <ac:picMkLst>
            <pc:docMk/>
            <pc:sldMk cId="1203518795" sldId="326"/>
            <ac:picMk id="14" creationId="{C1DF7286-9734-70A2-DF50-1E23DEA2EF97}"/>
          </ac:picMkLst>
        </pc:picChg>
      </pc:sldChg>
      <pc:sldChg chg="addSp delSp modSp add mod">
        <pc:chgData name="Christian Bermúdez Rivas" userId="67685346-6b77-4b4c-a69b-694de2d2062c" providerId="ADAL" clId="{29D3A454-D32D-40EA-9918-29FE8843B27C}" dt="2023-04-21T07:17:19.263" v="2328" actId="20577"/>
        <pc:sldMkLst>
          <pc:docMk/>
          <pc:sldMk cId="4031042864" sldId="327"/>
        </pc:sldMkLst>
        <pc:spChg chg="mod">
          <ac:chgData name="Christian Bermúdez Rivas" userId="67685346-6b77-4b4c-a69b-694de2d2062c" providerId="ADAL" clId="{29D3A454-D32D-40EA-9918-29FE8843B27C}" dt="2023-04-21T07:03:05.097" v="2092" actId="20577"/>
          <ac:spMkLst>
            <pc:docMk/>
            <pc:sldMk cId="4031042864" sldId="327"/>
            <ac:spMk id="6" creationId="{7336DE0C-D454-55B2-8220-49ABECFE287F}"/>
          </ac:spMkLst>
        </pc:spChg>
        <pc:spChg chg="mod">
          <ac:chgData name="Christian Bermúdez Rivas" userId="67685346-6b77-4b4c-a69b-694de2d2062c" providerId="ADAL" clId="{29D3A454-D32D-40EA-9918-29FE8843B27C}" dt="2023-04-21T07:17:12.303" v="2324" actId="20577"/>
          <ac:spMkLst>
            <pc:docMk/>
            <pc:sldMk cId="4031042864" sldId="327"/>
            <ac:spMk id="16" creationId="{D264C2C1-0EE0-32ED-068D-462B3C0D291E}"/>
          </ac:spMkLst>
        </pc:spChg>
        <pc:spChg chg="mod">
          <ac:chgData name="Christian Bermúdez Rivas" userId="67685346-6b77-4b4c-a69b-694de2d2062c" providerId="ADAL" clId="{29D3A454-D32D-40EA-9918-29FE8843B27C}" dt="2023-04-21T07:17:19.263" v="2328" actId="20577"/>
          <ac:spMkLst>
            <pc:docMk/>
            <pc:sldMk cId="4031042864" sldId="327"/>
            <ac:spMk id="21" creationId="{172516CE-BF14-EB87-FAC3-E444F907C408}"/>
          </ac:spMkLst>
        </pc:spChg>
        <pc:picChg chg="add mod ord">
          <ac:chgData name="Christian Bermúdez Rivas" userId="67685346-6b77-4b4c-a69b-694de2d2062c" providerId="ADAL" clId="{29D3A454-D32D-40EA-9918-29FE8843B27C}" dt="2023-04-21T07:02:26.545" v="2070" actId="167"/>
          <ac:picMkLst>
            <pc:docMk/>
            <pc:sldMk cId="4031042864" sldId="327"/>
            <ac:picMk id="4" creationId="{C9FB06DB-DA86-8B16-B5F5-11B1200BE743}"/>
          </ac:picMkLst>
        </pc:picChg>
        <pc:picChg chg="add mod">
          <ac:chgData name="Christian Bermúdez Rivas" userId="67685346-6b77-4b4c-a69b-694de2d2062c" providerId="ADAL" clId="{29D3A454-D32D-40EA-9918-29FE8843B27C}" dt="2023-04-21T07:02:45.912" v="2077" actId="14100"/>
          <ac:picMkLst>
            <pc:docMk/>
            <pc:sldMk cId="4031042864" sldId="327"/>
            <ac:picMk id="8" creationId="{4AEEC800-5ACB-2A7B-21A2-5C6BE3B1573E}"/>
          </ac:picMkLst>
        </pc:picChg>
        <pc:picChg chg="del">
          <ac:chgData name="Christian Bermúdez Rivas" userId="67685346-6b77-4b4c-a69b-694de2d2062c" providerId="ADAL" clId="{29D3A454-D32D-40EA-9918-29FE8843B27C}" dt="2023-04-21T06:52:01.259" v="1874" actId="478"/>
          <ac:picMkLst>
            <pc:docMk/>
            <pc:sldMk cId="4031042864" sldId="327"/>
            <ac:picMk id="10" creationId="{EB63C9E3-B24E-AEEE-2DEF-0456A6264754}"/>
          </ac:picMkLst>
        </pc:picChg>
        <pc:picChg chg="del">
          <ac:chgData name="Christian Bermúdez Rivas" userId="67685346-6b77-4b4c-a69b-694de2d2062c" providerId="ADAL" clId="{29D3A454-D32D-40EA-9918-29FE8843B27C}" dt="2023-04-21T06:52:02.242" v="1875" actId="478"/>
          <ac:picMkLst>
            <pc:docMk/>
            <pc:sldMk cId="4031042864" sldId="327"/>
            <ac:picMk id="14" creationId="{C1DF7286-9734-70A2-DF50-1E23DEA2EF97}"/>
          </ac:picMkLst>
        </pc:picChg>
      </pc:sldChg>
      <pc:sldChg chg="addSp delSp modSp add mod">
        <pc:chgData name="Christian Bermúdez Rivas" userId="67685346-6b77-4b4c-a69b-694de2d2062c" providerId="ADAL" clId="{29D3A454-D32D-40EA-9918-29FE8843B27C}" dt="2023-04-21T07:16:46.967" v="2320" actId="20577"/>
        <pc:sldMkLst>
          <pc:docMk/>
          <pc:sldMk cId="3320541673" sldId="328"/>
        </pc:sldMkLst>
        <pc:spChg chg="mod">
          <ac:chgData name="Christian Bermúdez Rivas" userId="67685346-6b77-4b4c-a69b-694de2d2062c" providerId="ADAL" clId="{29D3A454-D32D-40EA-9918-29FE8843B27C}" dt="2023-04-21T07:04:14.852" v="2107" actId="20577"/>
          <ac:spMkLst>
            <pc:docMk/>
            <pc:sldMk cId="3320541673" sldId="328"/>
            <ac:spMk id="6" creationId="{7336DE0C-D454-55B2-8220-49ABECFE287F}"/>
          </ac:spMkLst>
        </pc:spChg>
        <pc:spChg chg="mod">
          <ac:chgData name="Christian Bermúdez Rivas" userId="67685346-6b77-4b4c-a69b-694de2d2062c" providerId="ADAL" clId="{29D3A454-D32D-40EA-9918-29FE8843B27C}" dt="2023-04-21T07:16:38.439" v="2315" actId="20577"/>
          <ac:spMkLst>
            <pc:docMk/>
            <pc:sldMk cId="3320541673" sldId="328"/>
            <ac:spMk id="16" creationId="{D264C2C1-0EE0-32ED-068D-462B3C0D291E}"/>
          </ac:spMkLst>
        </pc:spChg>
        <pc:spChg chg="mod">
          <ac:chgData name="Christian Bermúdez Rivas" userId="67685346-6b77-4b4c-a69b-694de2d2062c" providerId="ADAL" clId="{29D3A454-D32D-40EA-9918-29FE8843B27C}" dt="2023-04-21T07:16:46.967" v="2320" actId="20577"/>
          <ac:spMkLst>
            <pc:docMk/>
            <pc:sldMk cId="3320541673" sldId="328"/>
            <ac:spMk id="21" creationId="{172516CE-BF14-EB87-FAC3-E444F907C408}"/>
          </ac:spMkLst>
        </pc:spChg>
        <pc:picChg chg="add mod ord">
          <ac:chgData name="Christian Bermúdez Rivas" userId="67685346-6b77-4b4c-a69b-694de2d2062c" providerId="ADAL" clId="{29D3A454-D32D-40EA-9918-29FE8843B27C}" dt="2023-04-21T07:04:05.369" v="2098" actId="14100"/>
          <ac:picMkLst>
            <pc:docMk/>
            <pc:sldMk cId="3320541673" sldId="328"/>
            <ac:picMk id="4" creationId="{1B3A5F1C-D42E-D9D9-03DA-3F9CD6147B30}"/>
          </ac:picMkLst>
        </pc:picChg>
        <pc:picChg chg="add mod">
          <ac:chgData name="Christian Bermúdez Rivas" userId="67685346-6b77-4b4c-a69b-694de2d2062c" providerId="ADAL" clId="{29D3A454-D32D-40EA-9918-29FE8843B27C}" dt="2023-04-21T07:04:25.576" v="2113" actId="14100"/>
          <ac:picMkLst>
            <pc:docMk/>
            <pc:sldMk cId="3320541673" sldId="328"/>
            <ac:picMk id="8" creationId="{63BF47A4-BA0D-31C5-B998-740C0DCE156D}"/>
          </ac:picMkLst>
        </pc:picChg>
        <pc:picChg chg="del">
          <ac:chgData name="Christian Bermúdez Rivas" userId="67685346-6b77-4b4c-a69b-694de2d2062c" providerId="ADAL" clId="{29D3A454-D32D-40EA-9918-29FE8843B27C}" dt="2023-04-21T06:52:05.082" v="1876" actId="478"/>
          <ac:picMkLst>
            <pc:docMk/>
            <pc:sldMk cId="3320541673" sldId="328"/>
            <ac:picMk id="10" creationId="{EB63C9E3-B24E-AEEE-2DEF-0456A6264754}"/>
          </ac:picMkLst>
        </pc:picChg>
        <pc:picChg chg="del">
          <ac:chgData name="Christian Bermúdez Rivas" userId="67685346-6b77-4b4c-a69b-694de2d2062c" providerId="ADAL" clId="{29D3A454-D32D-40EA-9918-29FE8843B27C}" dt="2023-04-21T06:52:06.130" v="1877" actId="478"/>
          <ac:picMkLst>
            <pc:docMk/>
            <pc:sldMk cId="3320541673" sldId="328"/>
            <ac:picMk id="14" creationId="{C1DF7286-9734-70A2-DF50-1E23DEA2EF97}"/>
          </ac:picMkLst>
        </pc:picChg>
      </pc:sldChg>
      <pc:sldChg chg="addSp delSp modSp add mod">
        <pc:chgData name="Christian Bermúdez Rivas" userId="67685346-6b77-4b4c-a69b-694de2d2062c" providerId="ADAL" clId="{29D3A454-D32D-40EA-9918-29FE8843B27C}" dt="2023-04-21T07:16:26.175" v="2311" actId="20577"/>
        <pc:sldMkLst>
          <pc:docMk/>
          <pc:sldMk cId="1647011411" sldId="329"/>
        </pc:sldMkLst>
        <pc:spChg chg="mod">
          <ac:chgData name="Christian Bermúdez Rivas" userId="67685346-6b77-4b4c-a69b-694de2d2062c" providerId="ADAL" clId="{29D3A454-D32D-40EA-9918-29FE8843B27C}" dt="2023-04-21T07:05:08.737" v="2126" actId="20577"/>
          <ac:spMkLst>
            <pc:docMk/>
            <pc:sldMk cId="1647011411" sldId="329"/>
            <ac:spMk id="6" creationId="{7336DE0C-D454-55B2-8220-49ABECFE287F}"/>
          </ac:spMkLst>
        </pc:spChg>
        <pc:spChg chg="mod">
          <ac:chgData name="Christian Bermúdez Rivas" userId="67685346-6b77-4b4c-a69b-694de2d2062c" providerId="ADAL" clId="{29D3A454-D32D-40EA-9918-29FE8843B27C}" dt="2023-04-21T07:16:26.175" v="2311" actId="20577"/>
          <ac:spMkLst>
            <pc:docMk/>
            <pc:sldMk cId="1647011411" sldId="329"/>
            <ac:spMk id="16" creationId="{D264C2C1-0EE0-32ED-068D-462B3C0D291E}"/>
          </ac:spMkLst>
        </pc:spChg>
        <pc:picChg chg="add mod ord">
          <ac:chgData name="Christian Bermúdez Rivas" userId="67685346-6b77-4b4c-a69b-694de2d2062c" providerId="ADAL" clId="{29D3A454-D32D-40EA-9918-29FE8843B27C}" dt="2023-04-21T07:04:51.240" v="2119" actId="167"/>
          <ac:picMkLst>
            <pc:docMk/>
            <pc:sldMk cId="1647011411" sldId="329"/>
            <ac:picMk id="4" creationId="{0F08D70B-3A68-11C3-80F7-83C967314F31}"/>
          </ac:picMkLst>
        </pc:picChg>
        <pc:picChg chg="add mod">
          <ac:chgData name="Christian Bermúdez Rivas" userId="67685346-6b77-4b4c-a69b-694de2d2062c" providerId="ADAL" clId="{29D3A454-D32D-40EA-9918-29FE8843B27C}" dt="2023-04-21T07:05:01.544" v="2124" actId="14100"/>
          <ac:picMkLst>
            <pc:docMk/>
            <pc:sldMk cId="1647011411" sldId="329"/>
            <ac:picMk id="8" creationId="{7308AFCF-F27F-D2A1-2497-8AED99E5388D}"/>
          </ac:picMkLst>
        </pc:picChg>
        <pc:picChg chg="del">
          <ac:chgData name="Christian Bermúdez Rivas" userId="67685346-6b77-4b4c-a69b-694de2d2062c" providerId="ADAL" clId="{29D3A454-D32D-40EA-9918-29FE8843B27C}" dt="2023-04-21T06:52:08.170" v="1878" actId="478"/>
          <ac:picMkLst>
            <pc:docMk/>
            <pc:sldMk cId="1647011411" sldId="329"/>
            <ac:picMk id="10" creationId="{EB63C9E3-B24E-AEEE-2DEF-0456A6264754}"/>
          </ac:picMkLst>
        </pc:picChg>
        <pc:picChg chg="del">
          <ac:chgData name="Christian Bermúdez Rivas" userId="67685346-6b77-4b4c-a69b-694de2d2062c" providerId="ADAL" clId="{29D3A454-D32D-40EA-9918-29FE8843B27C}" dt="2023-04-21T06:52:09.842" v="1879" actId="478"/>
          <ac:picMkLst>
            <pc:docMk/>
            <pc:sldMk cId="1647011411" sldId="329"/>
            <ac:picMk id="14" creationId="{C1DF7286-9734-70A2-DF50-1E23DEA2EF97}"/>
          </ac:picMkLst>
        </pc:picChg>
      </pc:sldChg>
      <pc:sldChg chg="addSp delSp modSp add mod">
        <pc:chgData name="Christian Bermúdez Rivas" userId="67685346-6b77-4b4c-a69b-694de2d2062c" providerId="ADAL" clId="{29D3A454-D32D-40EA-9918-29FE8843B27C}" dt="2023-04-21T07:16:11.686" v="2307" actId="20577"/>
        <pc:sldMkLst>
          <pc:docMk/>
          <pc:sldMk cId="3909465136" sldId="330"/>
        </pc:sldMkLst>
        <pc:spChg chg="mod">
          <ac:chgData name="Christian Bermúdez Rivas" userId="67685346-6b77-4b4c-a69b-694de2d2062c" providerId="ADAL" clId="{29D3A454-D32D-40EA-9918-29FE8843B27C}" dt="2023-04-21T07:05:52.121" v="2137" actId="20577"/>
          <ac:spMkLst>
            <pc:docMk/>
            <pc:sldMk cId="3909465136" sldId="330"/>
            <ac:spMk id="6" creationId="{7336DE0C-D454-55B2-8220-49ABECFE287F}"/>
          </ac:spMkLst>
        </pc:spChg>
        <pc:spChg chg="mod">
          <ac:chgData name="Christian Bermúdez Rivas" userId="67685346-6b77-4b4c-a69b-694de2d2062c" providerId="ADAL" clId="{29D3A454-D32D-40EA-9918-29FE8843B27C}" dt="2023-04-21T07:16:04.279" v="2302" actId="20577"/>
          <ac:spMkLst>
            <pc:docMk/>
            <pc:sldMk cId="3909465136" sldId="330"/>
            <ac:spMk id="16" creationId="{D264C2C1-0EE0-32ED-068D-462B3C0D291E}"/>
          </ac:spMkLst>
        </pc:spChg>
        <pc:spChg chg="mod">
          <ac:chgData name="Christian Bermúdez Rivas" userId="67685346-6b77-4b4c-a69b-694de2d2062c" providerId="ADAL" clId="{29D3A454-D32D-40EA-9918-29FE8843B27C}" dt="2023-04-21T07:16:11.686" v="2307" actId="20577"/>
          <ac:spMkLst>
            <pc:docMk/>
            <pc:sldMk cId="3909465136" sldId="330"/>
            <ac:spMk id="21" creationId="{172516CE-BF14-EB87-FAC3-E444F907C408}"/>
          </ac:spMkLst>
        </pc:spChg>
        <pc:grpChg chg="add mod">
          <ac:chgData name="Christian Bermúdez Rivas" userId="67685346-6b77-4b4c-a69b-694de2d2062c" providerId="ADAL" clId="{29D3A454-D32D-40EA-9918-29FE8843B27C}" dt="2023-04-21T07:10:51.279" v="2208" actId="1076"/>
          <ac:grpSpMkLst>
            <pc:docMk/>
            <pc:sldMk cId="3909465136" sldId="330"/>
            <ac:grpSpMk id="9" creationId="{AA6B5DF1-FBC3-7266-0C26-88A2D60453EF}"/>
          </ac:grpSpMkLst>
        </pc:grpChg>
        <pc:picChg chg="add mod ord">
          <ac:chgData name="Christian Bermúdez Rivas" userId="67685346-6b77-4b4c-a69b-694de2d2062c" providerId="ADAL" clId="{29D3A454-D32D-40EA-9918-29FE8843B27C}" dt="2023-04-21T07:05:46.569" v="2133" actId="167"/>
          <ac:picMkLst>
            <pc:docMk/>
            <pc:sldMk cId="3909465136" sldId="330"/>
            <ac:picMk id="4" creationId="{3E65299C-4857-A021-C403-074A47CBF484}"/>
          </ac:picMkLst>
        </pc:picChg>
        <pc:picChg chg="add mod">
          <ac:chgData name="Christian Bermúdez Rivas" userId="67685346-6b77-4b4c-a69b-694de2d2062c" providerId="ADAL" clId="{29D3A454-D32D-40EA-9918-29FE8843B27C}" dt="2023-04-21T07:06:04.473" v="2142" actId="14100"/>
          <ac:picMkLst>
            <pc:docMk/>
            <pc:sldMk cId="3909465136" sldId="330"/>
            <ac:picMk id="8" creationId="{437901A5-5629-9969-FBAA-D377F79D43F5}"/>
          </ac:picMkLst>
        </pc:picChg>
        <pc:picChg chg="del">
          <ac:chgData name="Christian Bermúdez Rivas" userId="67685346-6b77-4b4c-a69b-694de2d2062c" providerId="ADAL" clId="{29D3A454-D32D-40EA-9918-29FE8843B27C}" dt="2023-04-21T06:52:16.539" v="1880" actId="478"/>
          <ac:picMkLst>
            <pc:docMk/>
            <pc:sldMk cId="3909465136" sldId="330"/>
            <ac:picMk id="10" creationId="{EB63C9E3-B24E-AEEE-2DEF-0456A6264754}"/>
          </ac:picMkLst>
        </pc:picChg>
        <pc:picChg chg="mod">
          <ac:chgData name="Christian Bermúdez Rivas" userId="67685346-6b77-4b4c-a69b-694de2d2062c" providerId="ADAL" clId="{29D3A454-D32D-40EA-9918-29FE8843B27C}" dt="2023-04-21T07:08:55.166" v="2193"/>
          <ac:picMkLst>
            <pc:docMk/>
            <pc:sldMk cId="3909465136" sldId="330"/>
            <ac:picMk id="13" creationId="{3F4A1723-E964-504D-FF8B-31413D0F3CCF}"/>
          </ac:picMkLst>
        </pc:picChg>
        <pc:picChg chg="del">
          <ac:chgData name="Christian Bermúdez Rivas" userId="67685346-6b77-4b4c-a69b-694de2d2062c" providerId="ADAL" clId="{29D3A454-D32D-40EA-9918-29FE8843B27C}" dt="2023-04-21T06:52:17.618" v="1881" actId="478"/>
          <ac:picMkLst>
            <pc:docMk/>
            <pc:sldMk cId="3909465136" sldId="330"/>
            <ac:picMk id="14" creationId="{C1DF7286-9734-70A2-DF50-1E23DEA2EF97}"/>
          </ac:picMkLst>
        </pc:picChg>
        <pc:picChg chg="mod modCrop">
          <ac:chgData name="Christian Bermúdez Rivas" userId="67685346-6b77-4b4c-a69b-694de2d2062c" providerId="ADAL" clId="{29D3A454-D32D-40EA-9918-29FE8843B27C}" dt="2023-04-21T07:10:45.136" v="2207" actId="732"/>
          <ac:picMkLst>
            <pc:docMk/>
            <pc:sldMk cId="3909465136" sldId="330"/>
            <ac:picMk id="15" creationId="{DFA318C1-3A0C-7A3C-0ABE-740440BDE5C9}"/>
          </ac:picMkLst>
        </pc:picChg>
      </pc:sldChg>
      <pc:sldChg chg="addSp delSp modSp add mod">
        <pc:chgData name="Christian Bermúdez Rivas" userId="67685346-6b77-4b4c-a69b-694de2d2062c" providerId="ADAL" clId="{29D3A454-D32D-40EA-9918-29FE8843B27C}" dt="2023-04-21T07:15:53.703" v="2298" actId="20577"/>
        <pc:sldMkLst>
          <pc:docMk/>
          <pc:sldMk cId="2804189846" sldId="331"/>
        </pc:sldMkLst>
        <pc:spChg chg="mod">
          <ac:chgData name="Christian Bermúdez Rivas" userId="67685346-6b77-4b4c-a69b-694de2d2062c" providerId="ADAL" clId="{29D3A454-D32D-40EA-9918-29FE8843B27C}" dt="2023-04-21T07:06:25.745" v="2153" actId="20577"/>
          <ac:spMkLst>
            <pc:docMk/>
            <pc:sldMk cId="2804189846" sldId="331"/>
            <ac:spMk id="6" creationId="{7336DE0C-D454-55B2-8220-49ABECFE287F}"/>
          </ac:spMkLst>
        </pc:spChg>
        <pc:spChg chg="mod">
          <ac:chgData name="Christian Bermúdez Rivas" userId="67685346-6b77-4b4c-a69b-694de2d2062c" providerId="ADAL" clId="{29D3A454-D32D-40EA-9918-29FE8843B27C}" dt="2023-04-21T07:15:45.564" v="2294" actId="20577"/>
          <ac:spMkLst>
            <pc:docMk/>
            <pc:sldMk cId="2804189846" sldId="331"/>
            <ac:spMk id="16" creationId="{D264C2C1-0EE0-32ED-068D-462B3C0D291E}"/>
          </ac:spMkLst>
        </pc:spChg>
        <pc:spChg chg="add del">
          <ac:chgData name="Christian Bermúdez Rivas" userId="67685346-6b77-4b4c-a69b-694de2d2062c" providerId="ADAL" clId="{29D3A454-D32D-40EA-9918-29FE8843B27C}" dt="2023-04-21T06:52:22.100" v="1884" actId="478"/>
          <ac:spMkLst>
            <pc:docMk/>
            <pc:sldMk cId="2804189846" sldId="331"/>
            <ac:spMk id="18" creationId="{52635EC1-6E18-6637-ACA2-41F021D81623}"/>
          </ac:spMkLst>
        </pc:spChg>
        <pc:spChg chg="mod">
          <ac:chgData name="Christian Bermúdez Rivas" userId="67685346-6b77-4b4c-a69b-694de2d2062c" providerId="ADAL" clId="{29D3A454-D32D-40EA-9918-29FE8843B27C}" dt="2023-04-21T07:15:53.703" v="2298" actId="20577"/>
          <ac:spMkLst>
            <pc:docMk/>
            <pc:sldMk cId="2804189846" sldId="331"/>
            <ac:spMk id="21" creationId="{172516CE-BF14-EB87-FAC3-E444F907C408}"/>
          </ac:spMkLst>
        </pc:spChg>
        <pc:grpChg chg="add mod">
          <ac:chgData name="Christian Bermúdez Rivas" userId="67685346-6b77-4b4c-a69b-694de2d2062c" providerId="ADAL" clId="{29D3A454-D32D-40EA-9918-29FE8843B27C}" dt="2023-04-21T07:11:00.072" v="2211" actId="1076"/>
          <ac:grpSpMkLst>
            <pc:docMk/>
            <pc:sldMk cId="2804189846" sldId="331"/>
            <ac:grpSpMk id="9" creationId="{03A34780-88CA-2F03-39E2-B02FB38B85C6}"/>
          </ac:grpSpMkLst>
        </pc:grpChg>
        <pc:picChg chg="add mod ord">
          <ac:chgData name="Christian Bermúdez Rivas" userId="67685346-6b77-4b4c-a69b-694de2d2062c" providerId="ADAL" clId="{29D3A454-D32D-40EA-9918-29FE8843B27C}" dt="2023-04-21T07:10:55.818" v="2210" actId="1076"/>
          <ac:picMkLst>
            <pc:docMk/>
            <pc:sldMk cId="2804189846" sldId="331"/>
            <ac:picMk id="4" creationId="{222A330F-0FF5-FDFE-10BD-C32902DE6689}"/>
          </ac:picMkLst>
        </pc:picChg>
        <pc:picChg chg="add mod">
          <ac:chgData name="Christian Bermúdez Rivas" userId="67685346-6b77-4b4c-a69b-694de2d2062c" providerId="ADAL" clId="{29D3A454-D32D-40EA-9918-29FE8843B27C}" dt="2023-04-21T07:06:34.912" v="2158" actId="14100"/>
          <ac:picMkLst>
            <pc:docMk/>
            <pc:sldMk cId="2804189846" sldId="331"/>
            <ac:picMk id="8" creationId="{E9C2558D-D8EE-0D34-27FC-F871E2BC4171}"/>
          </ac:picMkLst>
        </pc:picChg>
        <pc:picChg chg="del">
          <ac:chgData name="Christian Bermúdez Rivas" userId="67685346-6b77-4b4c-a69b-694de2d2062c" providerId="ADAL" clId="{29D3A454-D32D-40EA-9918-29FE8843B27C}" dt="2023-04-21T06:52:19.779" v="1882" actId="478"/>
          <ac:picMkLst>
            <pc:docMk/>
            <pc:sldMk cId="2804189846" sldId="331"/>
            <ac:picMk id="10" creationId="{EB63C9E3-B24E-AEEE-2DEF-0456A6264754}"/>
          </ac:picMkLst>
        </pc:picChg>
        <pc:picChg chg="mod modCrop">
          <ac:chgData name="Christian Bermúdez Rivas" userId="67685346-6b77-4b4c-a69b-694de2d2062c" providerId="ADAL" clId="{29D3A454-D32D-40EA-9918-29FE8843B27C}" dt="2023-04-21T07:09:56.245" v="2202" actId="732"/>
          <ac:picMkLst>
            <pc:docMk/>
            <pc:sldMk cId="2804189846" sldId="331"/>
            <ac:picMk id="13" creationId="{1A64BBBF-A364-D919-8D72-A50341CD2610}"/>
          </ac:picMkLst>
        </pc:picChg>
        <pc:picChg chg="del">
          <ac:chgData name="Christian Bermúdez Rivas" userId="67685346-6b77-4b4c-a69b-694de2d2062c" providerId="ADAL" clId="{29D3A454-D32D-40EA-9918-29FE8843B27C}" dt="2023-04-21T06:52:23.707" v="1885" actId="478"/>
          <ac:picMkLst>
            <pc:docMk/>
            <pc:sldMk cId="2804189846" sldId="331"/>
            <ac:picMk id="14" creationId="{C1DF7286-9734-70A2-DF50-1E23DEA2EF97}"/>
          </ac:picMkLst>
        </pc:picChg>
        <pc:picChg chg="mod modCrop">
          <ac:chgData name="Christian Bermúdez Rivas" userId="67685346-6b77-4b4c-a69b-694de2d2062c" providerId="ADAL" clId="{29D3A454-D32D-40EA-9918-29FE8843B27C}" dt="2023-04-21T07:10:12.696" v="2205" actId="732"/>
          <ac:picMkLst>
            <pc:docMk/>
            <pc:sldMk cId="2804189846" sldId="331"/>
            <ac:picMk id="15" creationId="{A3F7FF01-3035-4B29-6BEB-B6CE137B7004}"/>
          </ac:picMkLst>
        </pc:picChg>
      </pc:sldChg>
      <pc:sldChg chg="addSp delSp modSp add mod">
        <pc:chgData name="Christian Bermúdez Rivas" userId="67685346-6b77-4b4c-a69b-694de2d2062c" providerId="ADAL" clId="{29D3A454-D32D-40EA-9918-29FE8843B27C}" dt="2023-04-21T07:15:30.991" v="2290" actId="20577"/>
        <pc:sldMkLst>
          <pc:docMk/>
          <pc:sldMk cId="380004340" sldId="332"/>
        </pc:sldMkLst>
        <pc:spChg chg="add del mod">
          <ac:chgData name="Christian Bermúdez Rivas" userId="67685346-6b77-4b4c-a69b-694de2d2062c" providerId="ADAL" clId="{29D3A454-D32D-40EA-9918-29FE8843B27C}" dt="2023-04-21T07:07:51.173" v="2183" actId="20577"/>
          <ac:spMkLst>
            <pc:docMk/>
            <pc:sldMk cId="380004340" sldId="332"/>
            <ac:spMk id="6" creationId="{7336DE0C-D454-55B2-8220-49ABECFE287F}"/>
          </ac:spMkLst>
        </pc:spChg>
        <pc:spChg chg="mod">
          <ac:chgData name="Christian Bermúdez Rivas" userId="67685346-6b77-4b4c-a69b-694de2d2062c" providerId="ADAL" clId="{29D3A454-D32D-40EA-9918-29FE8843B27C}" dt="2023-04-21T07:15:21.535" v="2286" actId="20577"/>
          <ac:spMkLst>
            <pc:docMk/>
            <pc:sldMk cId="380004340" sldId="332"/>
            <ac:spMk id="16" creationId="{D264C2C1-0EE0-32ED-068D-462B3C0D291E}"/>
          </ac:spMkLst>
        </pc:spChg>
        <pc:spChg chg="mod">
          <ac:chgData name="Christian Bermúdez Rivas" userId="67685346-6b77-4b4c-a69b-694de2d2062c" providerId="ADAL" clId="{29D3A454-D32D-40EA-9918-29FE8843B27C}" dt="2023-04-21T07:15:30.991" v="2290" actId="20577"/>
          <ac:spMkLst>
            <pc:docMk/>
            <pc:sldMk cId="380004340" sldId="332"/>
            <ac:spMk id="21" creationId="{172516CE-BF14-EB87-FAC3-E444F907C408}"/>
          </ac:spMkLst>
        </pc:spChg>
        <pc:grpChg chg="add mod">
          <ac:chgData name="Christian Bermúdez Rivas" userId="67685346-6b77-4b4c-a69b-694de2d2062c" providerId="ADAL" clId="{29D3A454-D32D-40EA-9918-29FE8843B27C}" dt="2023-04-21T07:11:06.871" v="2212" actId="1076"/>
          <ac:grpSpMkLst>
            <pc:docMk/>
            <pc:sldMk cId="380004340" sldId="332"/>
            <ac:grpSpMk id="17" creationId="{B07B5DAB-2820-2BF8-E534-2A48C558E7BB}"/>
          </ac:grpSpMkLst>
        </pc:grpChg>
        <pc:picChg chg="add mod ord">
          <ac:chgData name="Christian Bermúdez Rivas" userId="67685346-6b77-4b4c-a69b-694de2d2062c" providerId="ADAL" clId="{29D3A454-D32D-40EA-9918-29FE8843B27C}" dt="2023-04-21T07:06:56.353" v="2165" actId="14100"/>
          <ac:picMkLst>
            <pc:docMk/>
            <pc:sldMk cId="380004340" sldId="332"/>
            <ac:picMk id="4" creationId="{EC9AB5A1-0BAB-A29D-976A-E24691FAF1D6}"/>
          </ac:picMkLst>
        </pc:picChg>
        <pc:picChg chg="add mod">
          <ac:chgData name="Christian Bermúdez Rivas" userId="67685346-6b77-4b4c-a69b-694de2d2062c" providerId="ADAL" clId="{29D3A454-D32D-40EA-9918-29FE8843B27C}" dt="2023-04-21T07:07:03.933" v="2170" actId="14100"/>
          <ac:picMkLst>
            <pc:docMk/>
            <pc:sldMk cId="380004340" sldId="332"/>
            <ac:picMk id="8" creationId="{A717964E-CE1E-51B2-2C62-F57E75105322}"/>
          </ac:picMkLst>
        </pc:picChg>
        <pc:picChg chg="del">
          <ac:chgData name="Christian Bermúdez Rivas" userId="67685346-6b77-4b4c-a69b-694de2d2062c" providerId="ADAL" clId="{29D3A454-D32D-40EA-9918-29FE8843B27C}" dt="2023-04-21T06:52:26.067" v="1886" actId="478"/>
          <ac:picMkLst>
            <pc:docMk/>
            <pc:sldMk cId="380004340" sldId="332"/>
            <ac:picMk id="10" creationId="{EB63C9E3-B24E-AEEE-2DEF-0456A6264754}"/>
          </ac:picMkLst>
        </pc:picChg>
        <pc:picChg chg="add mod modCrop">
          <ac:chgData name="Christian Bermúdez Rivas" userId="67685346-6b77-4b4c-a69b-694de2d2062c" providerId="ADAL" clId="{29D3A454-D32D-40EA-9918-29FE8843B27C}" dt="2023-04-21T07:08:47.035" v="2191" actId="164"/>
          <ac:picMkLst>
            <pc:docMk/>
            <pc:sldMk cId="380004340" sldId="332"/>
            <ac:picMk id="13" creationId="{05A14450-7A55-4C0A-3066-3AAE861257C0}"/>
          </ac:picMkLst>
        </pc:picChg>
        <pc:picChg chg="del">
          <ac:chgData name="Christian Bermúdez Rivas" userId="67685346-6b77-4b4c-a69b-694de2d2062c" providerId="ADAL" clId="{29D3A454-D32D-40EA-9918-29FE8843B27C}" dt="2023-04-21T06:52:27.427" v="1887" actId="478"/>
          <ac:picMkLst>
            <pc:docMk/>
            <pc:sldMk cId="380004340" sldId="332"/>
            <ac:picMk id="14" creationId="{C1DF7286-9734-70A2-DF50-1E23DEA2EF97}"/>
          </ac:picMkLst>
        </pc:picChg>
        <pc:picChg chg="add mod modCrop">
          <ac:chgData name="Christian Bermúdez Rivas" userId="67685346-6b77-4b4c-a69b-694de2d2062c" providerId="ADAL" clId="{29D3A454-D32D-40EA-9918-29FE8843B27C}" dt="2023-04-21T07:08:47.035" v="2191" actId="164"/>
          <ac:picMkLst>
            <pc:docMk/>
            <pc:sldMk cId="380004340" sldId="332"/>
            <ac:picMk id="15" creationId="{6E2107FE-A68D-BD85-0EA4-2474D680BBDE}"/>
          </ac:picMkLst>
        </pc:picChg>
      </pc:sldChg>
      <pc:sldChg chg="addSp delSp modSp add mod ord">
        <pc:chgData name="Christian Bermúdez Rivas" userId="67685346-6b77-4b4c-a69b-694de2d2062c" providerId="ADAL" clId="{29D3A454-D32D-40EA-9918-29FE8843B27C}" dt="2023-04-21T07:32:05.251" v="2395" actId="1076"/>
        <pc:sldMkLst>
          <pc:docMk/>
          <pc:sldMk cId="3315774520" sldId="333"/>
        </pc:sldMkLst>
        <pc:spChg chg="mod">
          <ac:chgData name="Christian Bermúdez Rivas" userId="67685346-6b77-4b4c-a69b-694de2d2062c" providerId="ADAL" clId="{29D3A454-D32D-40EA-9918-29FE8843B27C}" dt="2023-04-21T07:13:26.200" v="2265" actId="20577"/>
          <ac:spMkLst>
            <pc:docMk/>
            <pc:sldMk cId="3315774520" sldId="333"/>
            <ac:spMk id="6" creationId="{7336DE0C-D454-55B2-8220-49ABECFE287F}"/>
          </ac:spMkLst>
        </pc:spChg>
        <pc:spChg chg="mod">
          <ac:chgData name="Christian Bermúdez Rivas" userId="67685346-6b77-4b4c-a69b-694de2d2062c" providerId="ADAL" clId="{29D3A454-D32D-40EA-9918-29FE8843B27C}" dt="2023-04-21T07:13:38.952" v="2269" actId="20577"/>
          <ac:spMkLst>
            <pc:docMk/>
            <pc:sldMk cId="3315774520" sldId="333"/>
            <ac:spMk id="16" creationId="{D264C2C1-0EE0-32ED-068D-462B3C0D291E}"/>
          </ac:spMkLst>
        </pc:spChg>
        <pc:spChg chg="mod">
          <ac:chgData name="Christian Bermúdez Rivas" userId="67685346-6b77-4b4c-a69b-694de2d2062c" providerId="ADAL" clId="{29D3A454-D32D-40EA-9918-29FE8843B27C}" dt="2023-04-21T07:13:50.703" v="2276" actId="20577"/>
          <ac:spMkLst>
            <pc:docMk/>
            <pc:sldMk cId="3315774520" sldId="333"/>
            <ac:spMk id="21" creationId="{172516CE-BF14-EB87-FAC3-E444F907C408}"/>
          </ac:spMkLst>
        </pc:spChg>
        <pc:picChg chg="add mod ord">
          <ac:chgData name="Christian Bermúdez Rivas" userId="67685346-6b77-4b4c-a69b-694de2d2062c" providerId="ADAL" clId="{29D3A454-D32D-40EA-9918-29FE8843B27C}" dt="2023-04-21T07:31:47.874" v="2389" actId="167"/>
          <ac:picMkLst>
            <pc:docMk/>
            <pc:sldMk cId="3315774520" sldId="333"/>
            <ac:picMk id="4" creationId="{11F803A3-20A7-91D9-EDC1-BA8DE0DAB418}"/>
          </ac:picMkLst>
        </pc:picChg>
        <pc:picChg chg="add mod">
          <ac:chgData name="Christian Bermúdez Rivas" userId="67685346-6b77-4b4c-a69b-694de2d2062c" providerId="ADAL" clId="{29D3A454-D32D-40EA-9918-29FE8843B27C}" dt="2023-04-21T07:32:05.251" v="2395" actId="1076"/>
          <ac:picMkLst>
            <pc:docMk/>
            <pc:sldMk cId="3315774520" sldId="333"/>
            <ac:picMk id="8" creationId="{C18E70E3-616E-93B5-29A7-014DD311EC3B}"/>
          </ac:picMkLst>
        </pc:picChg>
        <pc:picChg chg="del">
          <ac:chgData name="Christian Bermúdez Rivas" userId="67685346-6b77-4b4c-a69b-694de2d2062c" providerId="ADAL" clId="{29D3A454-D32D-40EA-9918-29FE8843B27C}" dt="2023-04-21T06:52:29.643" v="1888" actId="478"/>
          <ac:picMkLst>
            <pc:docMk/>
            <pc:sldMk cId="3315774520" sldId="333"/>
            <ac:picMk id="10" creationId="{EB63C9E3-B24E-AEEE-2DEF-0456A6264754}"/>
          </ac:picMkLst>
        </pc:picChg>
        <pc:picChg chg="del">
          <ac:chgData name="Christian Bermúdez Rivas" userId="67685346-6b77-4b4c-a69b-694de2d2062c" providerId="ADAL" clId="{29D3A454-D32D-40EA-9918-29FE8843B27C}" dt="2023-04-21T06:52:30.540" v="1889" actId="478"/>
          <ac:picMkLst>
            <pc:docMk/>
            <pc:sldMk cId="3315774520" sldId="333"/>
            <ac:picMk id="14" creationId="{C1DF7286-9734-70A2-DF50-1E23DEA2EF97}"/>
          </ac:picMkLst>
        </pc:picChg>
      </pc:sldChg>
      <pc:sldChg chg="addSp delSp modSp add mod ord">
        <pc:chgData name="Christian Bermúdez Rivas" userId="67685346-6b77-4b4c-a69b-694de2d2062c" providerId="ADAL" clId="{29D3A454-D32D-40EA-9918-29FE8843B27C}" dt="2023-04-21T07:49:41.063" v="3253" actId="20577"/>
        <pc:sldMkLst>
          <pc:docMk/>
          <pc:sldMk cId="2161049559" sldId="334"/>
        </pc:sldMkLst>
        <pc:spChg chg="mod">
          <ac:chgData name="Christian Bermúdez Rivas" userId="67685346-6b77-4b4c-a69b-694de2d2062c" providerId="ADAL" clId="{29D3A454-D32D-40EA-9918-29FE8843B27C}" dt="2023-04-21T07:12:15.811" v="2225" actId="20577"/>
          <ac:spMkLst>
            <pc:docMk/>
            <pc:sldMk cId="2161049559" sldId="334"/>
            <ac:spMk id="6" creationId="{7336DE0C-D454-55B2-8220-49ABECFE287F}"/>
          </ac:spMkLst>
        </pc:spChg>
        <pc:spChg chg="mod">
          <ac:chgData name="Christian Bermúdez Rivas" userId="67685346-6b77-4b4c-a69b-694de2d2062c" providerId="ADAL" clId="{29D3A454-D32D-40EA-9918-29FE8843B27C}" dt="2023-04-21T07:49:41.063" v="3253" actId="20577"/>
          <ac:spMkLst>
            <pc:docMk/>
            <pc:sldMk cId="2161049559" sldId="334"/>
            <ac:spMk id="16" creationId="{D264C2C1-0EE0-32ED-068D-462B3C0D291E}"/>
          </ac:spMkLst>
        </pc:spChg>
        <pc:spChg chg="add del">
          <ac:chgData name="Christian Bermúdez Rivas" userId="67685346-6b77-4b4c-a69b-694de2d2062c" providerId="ADAL" clId="{29D3A454-D32D-40EA-9918-29FE8843B27C}" dt="2023-04-21T06:52:34.932" v="1892" actId="478"/>
          <ac:spMkLst>
            <pc:docMk/>
            <pc:sldMk cId="2161049559" sldId="334"/>
            <ac:spMk id="18" creationId="{52635EC1-6E18-6637-ACA2-41F021D81623}"/>
          </ac:spMkLst>
        </pc:spChg>
        <pc:spChg chg="mod">
          <ac:chgData name="Christian Bermúdez Rivas" userId="67685346-6b77-4b4c-a69b-694de2d2062c" providerId="ADAL" clId="{29D3A454-D32D-40EA-9918-29FE8843B27C}" dt="2023-04-21T07:36:53.228" v="2413" actId="20577"/>
          <ac:spMkLst>
            <pc:docMk/>
            <pc:sldMk cId="2161049559" sldId="334"/>
            <ac:spMk id="21" creationId="{172516CE-BF14-EB87-FAC3-E444F907C408}"/>
          </ac:spMkLst>
        </pc:spChg>
        <pc:picChg chg="add mod ord">
          <ac:chgData name="Christian Bermúdez Rivas" userId="67685346-6b77-4b4c-a69b-694de2d2062c" providerId="ADAL" clId="{29D3A454-D32D-40EA-9918-29FE8843B27C}" dt="2023-04-21T07:23:21.702" v="2382" actId="167"/>
          <ac:picMkLst>
            <pc:docMk/>
            <pc:sldMk cId="2161049559" sldId="334"/>
            <ac:picMk id="4" creationId="{E334D3C0-2EC6-F9EF-7C2F-A669BCDEE845}"/>
          </ac:picMkLst>
        </pc:picChg>
        <pc:picChg chg="add del mod">
          <ac:chgData name="Christian Bermúdez Rivas" userId="67685346-6b77-4b4c-a69b-694de2d2062c" providerId="ADAL" clId="{29D3A454-D32D-40EA-9918-29FE8843B27C}" dt="2023-04-21T07:23:34.693" v="2383" actId="478"/>
          <ac:picMkLst>
            <pc:docMk/>
            <pc:sldMk cId="2161049559" sldId="334"/>
            <ac:picMk id="8" creationId="{5B52B708-E578-6938-EA98-5EB69BEE5511}"/>
          </ac:picMkLst>
        </pc:picChg>
        <pc:picChg chg="del">
          <ac:chgData name="Christian Bermúdez Rivas" userId="67685346-6b77-4b4c-a69b-694de2d2062c" providerId="ADAL" clId="{29D3A454-D32D-40EA-9918-29FE8843B27C}" dt="2023-04-21T06:52:32.354" v="1890" actId="478"/>
          <ac:picMkLst>
            <pc:docMk/>
            <pc:sldMk cId="2161049559" sldId="334"/>
            <ac:picMk id="10" creationId="{EB63C9E3-B24E-AEEE-2DEF-0456A6264754}"/>
          </ac:picMkLst>
        </pc:picChg>
        <pc:picChg chg="add mod">
          <ac:chgData name="Christian Bermúdez Rivas" userId="67685346-6b77-4b4c-a69b-694de2d2062c" providerId="ADAL" clId="{29D3A454-D32D-40EA-9918-29FE8843B27C}" dt="2023-04-21T07:23:43.269" v="2388" actId="14100"/>
          <ac:picMkLst>
            <pc:docMk/>
            <pc:sldMk cId="2161049559" sldId="334"/>
            <ac:picMk id="13" creationId="{DBDE2278-B742-17B7-47D8-8396EB346809}"/>
          </ac:picMkLst>
        </pc:picChg>
        <pc:picChg chg="del">
          <ac:chgData name="Christian Bermúdez Rivas" userId="67685346-6b77-4b4c-a69b-694de2d2062c" providerId="ADAL" clId="{29D3A454-D32D-40EA-9918-29FE8843B27C}" dt="2023-04-21T06:52:36.274" v="1893" actId="478"/>
          <ac:picMkLst>
            <pc:docMk/>
            <pc:sldMk cId="2161049559" sldId="334"/>
            <ac:picMk id="14" creationId="{C1DF7286-9734-70A2-DF50-1E23DEA2EF97}"/>
          </ac:picMkLst>
        </pc:picChg>
      </pc:sldChg>
      <pc:sldChg chg="addSp delSp modSp add mod ord">
        <pc:chgData name="Christian Bermúdez Rivas" userId="67685346-6b77-4b4c-a69b-694de2d2062c" providerId="ADAL" clId="{29D3A454-D32D-40EA-9918-29FE8843B27C}" dt="2023-04-21T07:21:16.992" v="2363" actId="20577"/>
        <pc:sldMkLst>
          <pc:docMk/>
          <pc:sldMk cId="2888186043" sldId="335"/>
        </pc:sldMkLst>
        <pc:spChg chg="mod">
          <ac:chgData name="Christian Bermúdez Rivas" userId="67685346-6b77-4b4c-a69b-694de2d2062c" providerId="ADAL" clId="{29D3A454-D32D-40EA-9918-29FE8843B27C}" dt="2023-04-21T07:12:54" v="2255" actId="20577"/>
          <ac:spMkLst>
            <pc:docMk/>
            <pc:sldMk cId="2888186043" sldId="335"/>
            <ac:spMk id="6" creationId="{7336DE0C-D454-55B2-8220-49ABECFE287F}"/>
          </ac:spMkLst>
        </pc:spChg>
        <pc:spChg chg="mod">
          <ac:chgData name="Christian Bermúdez Rivas" userId="67685346-6b77-4b4c-a69b-694de2d2062c" providerId="ADAL" clId="{29D3A454-D32D-40EA-9918-29FE8843B27C}" dt="2023-04-21T07:21:08.862" v="2359" actId="20577"/>
          <ac:spMkLst>
            <pc:docMk/>
            <pc:sldMk cId="2888186043" sldId="335"/>
            <ac:spMk id="16" creationId="{D264C2C1-0EE0-32ED-068D-462B3C0D291E}"/>
          </ac:spMkLst>
        </pc:spChg>
        <pc:spChg chg="mod">
          <ac:chgData name="Christian Bermúdez Rivas" userId="67685346-6b77-4b4c-a69b-694de2d2062c" providerId="ADAL" clId="{29D3A454-D32D-40EA-9918-29FE8843B27C}" dt="2023-04-21T07:21:16.992" v="2363" actId="20577"/>
          <ac:spMkLst>
            <pc:docMk/>
            <pc:sldMk cId="2888186043" sldId="335"/>
            <ac:spMk id="21" creationId="{172516CE-BF14-EB87-FAC3-E444F907C408}"/>
          </ac:spMkLst>
        </pc:spChg>
        <pc:picChg chg="add mod ord">
          <ac:chgData name="Christian Bermúdez Rivas" userId="67685346-6b77-4b4c-a69b-694de2d2062c" providerId="ADAL" clId="{29D3A454-D32D-40EA-9918-29FE8843B27C}" dt="2023-04-21T07:20:50.094" v="2350" actId="167"/>
          <ac:picMkLst>
            <pc:docMk/>
            <pc:sldMk cId="2888186043" sldId="335"/>
            <ac:picMk id="4" creationId="{78CB13F7-7705-1A72-4CF1-5B69397227C4}"/>
          </ac:picMkLst>
        </pc:picChg>
        <pc:picChg chg="add mod">
          <ac:chgData name="Christian Bermúdez Rivas" userId="67685346-6b77-4b4c-a69b-694de2d2062c" providerId="ADAL" clId="{29D3A454-D32D-40EA-9918-29FE8843B27C}" dt="2023-04-21T07:20:58.502" v="2355" actId="14100"/>
          <ac:picMkLst>
            <pc:docMk/>
            <pc:sldMk cId="2888186043" sldId="335"/>
            <ac:picMk id="8" creationId="{8E11B746-FEDD-B3A0-FA93-96E26F9B5FC3}"/>
          </ac:picMkLst>
        </pc:picChg>
        <pc:picChg chg="del">
          <ac:chgData name="Christian Bermúdez Rivas" userId="67685346-6b77-4b4c-a69b-694de2d2062c" providerId="ADAL" clId="{29D3A454-D32D-40EA-9918-29FE8843B27C}" dt="2023-04-21T06:52:38.362" v="1894" actId="478"/>
          <ac:picMkLst>
            <pc:docMk/>
            <pc:sldMk cId="2888186043" sldId="335"/>
            <ac:picMk id="10" creationId="{EB63C9E3-B24E-AEEE-2DEF-0456A6264754}"/>
          </ac:picMkLst>
        </pc:picChg>
        <pc:picChg chg="del">
          <ac:chgData name="Christian Bermúdez Rivas" userId="67685346-6b77-4b4c-a69b-694de2d2062c" providerId="ADAL" clId="{29D3A454-D32D-40EA-9918-29FE8843B27C}" dt="2023-04-21T06:52:39.377" v="1895" actId="478"/>
          <ac:picMkLst>
            <pc:docMk/>
            <pc:sldMk cId="2888186043" sldId="335"/>
            <ac:picMk id="14" creationId="{C1DF7286-9734-70A2-DF50-1E23DEA2EF97}"/>
          </ac:picMkLst>
        </pc:picChg>
      </pc:sldChg>
      <pc:sldChg chg="addSp delSp modSp new mod modNotesTx">
        <pc:chgData name="Christian Bermúdez Rivas" userId="67685346-6b77-4b4c-a69b-694de2d2062c" providerId="ADAL" clId="{29D3A454-D32D-40EA-9918-29FE8843B27C}" dt="2023-04-21T08:01:44.424" v="3302" actId="1076"/>
        <pc:sldMkLst>
          <pc:docMk/>
          <pc:sldMk cId="2229109056" sldId="336"/>
        </pc:sldMkLst>
        <pc:spChg chg="del">
          <ac:chgData name="Christian Bermúdez Rivas" userId="67685346-6b77-4b4c-a69b-694de2d2062c" providerId="ADAL" clId="{29D3A454-D32D-40EA-9918-29FE8843B27C}" dt="2023-04-21T07:39:18.596" v="2416" actId="478"/>
          <ac:spMkLst>
            <pc:docMk/>
            <pc:sldMk cId="2229109056" sldId="336"/>
            <ac:spMk id="2" creationId="{F42FED46-9CA9-FE24-83FC-9EC833C92C11}"/>
          </ac:spMkLst>
        </pc:spChg>
        <pc:spChg chg="del">
          <ac:chgData name="Christian Bermúdez Rivas" userId="67685346-6b77-4b4c-a69b-694de2d2062c" providerId="ADAL" clId="{29D3A454-D32D-40EA-9918-29FE8843B27C}" dt="2023-04-21T07:39:19.899" v="2417" actId="478"/>
          <ac:spMkLst>
            <pc:docMk/>
            <pc:sldMk cId="2229109056" sldId="336"/>
            <ac:spMk id="3" creationId="{D411EA55-36E0-B688-6170-66BF135581B8}"/>
          </ac:spMkLst>
        </pc:spChg>
        <pc:spChg chg="del">
          <ac:chgData name="Christian Bermúdez Rivas" userId="67685346-6b77-4b4c-a69b-694de2d2062c" providerId="ADAL" clId="{29D3A454-D32D-40EA-9918-29FE8843B27C}" dt="2023-04-21T07:39:20.884" v="2418" actId="478"/>
          <ac:spMkLst>
            <pc:docMk/>
            <pc:sldMk cId="2229109056" sldId="336"/>
            <ac:spMk id="4" creationId="{B7CFA949-B3BC-2DE3-B8EA-C3E48ABCB4BD}"/>
          </ac:spMkLst>
        </pc:spChg>
        <pc:spChg chg="add mod">
          <ac:chgData name="Christian Bermúdez Rivas" userId="67685346-6b77-4b4c-a69b-694de2d2062c" providerId="ADAL" clId="{29D3A454-D32D-40EA-9918-29FE8843B27C}" dt="2023-04-21T07:39:39.731" v="2432" actId="1076"/>
          <ac:spMkLst>
            <pc:docMk/>
            <pc:sldMk cId="2229109056" sldId="336"/>
            <ac:spMk id="6" creationId="{BABDE796-BF2A-090C-01FA-566B82BC31FE}"/>
          </ac:spMkLst>
        </pc:spChg>
        <pc:spChg chg="add mod">
          <ac:chgData name="Christian Bermúdez Rivas" userId="67685346-6b77-4b4c-a69b-694de2d2062c" providerId="ADAL" clId="{29D3A454-D32D-40EA-9918-29FE8843B27C}" dt="2023-04-21T07:48:10.418" v="3247" actId="1076"/>
          <ac:spMkLst>
            <pc:docMk/>
            <pc:sldMk cId="2229109056" sldId="336"/>
            <ac:spMk id="8" creationId="{FBA6938A-8695-92AB-D7D9-DA3DF0146EAF}"/>
          </ac:spMkLst>
        </pc:spChg>
        <pc:spChg chg="add mod">
          <ac:chgData name="Christian Bermúdez Rivas" userId="67685346-6b77-4b4c-a69b-694de2d2062c" providerId="ADAL" clId="{29D3A454-D32D-40EA-9918-29FE8843B27C}" dt="2023-04-21T08:01:42.615" v="3300" actId="1076"/>
          <ac:spMkLst>
            <pc:docMk/>
            <pc:sldMk cId="2229109056" sldId="336"/>
            <ac:spMk id="9" creationId="{27EBCB95-AAC3-3252-D4AB-D9C892A53C30}"/>
          </ac:spMkLst>
        </pc:spChg>
        <pc:spChg chg="add mod">
          <ac:chgData name="Christian Bermúdez Rivas" userId="67685346-6b77-4b4c-a69b-694de2d2062c" providerId="ADAL" clId="{29D3A454-D32D-40EA-9918-29FE8843B27C}" dt="2023-04-21T07:54:40.329" v="3254" actId="1076"/>
          <ac:spMkLst>
            <pc:docMk/>
            <pc:sldMk cId="2229109056" sldId="336"/>
            <ac:spMk id="10" creationId="{517AAAFA-DBA6-8461-5F68-A1BEF7653041}"/>
          </ac:spMkLst>
        </pc:spChg>
        <pc:spChg chg="add mod">
          <ac:chgData name="Christian Bermúdez Rivas" userId="67685346-6b77-4b4c-a69b-694de2d2062c" providerId="ADAL" clId="{29D3A454-D32D-40EA-9918-29FE8843B27C}" dt="2023-04-21T08:01:44.424" v="3302" actId="1076"/>
          <ac:spMkLst>
            <pc:docMk/>
            <pc:sldMk cId="2229109056" sldId="336"/>
            <ac:spMk id="11" creationId="{B352C8DD-491E-6BEC-322E-03472981DFA9}"/>
          </ac:spMkLst>
        </pc:spChg>
        <pc:grpChg chg="add mod">
          <ac:chgData name="Christian Bermúdez Rivas" userId="67685346-6b77-4b4c-a69b-694de2d2062c" providerId="ADAL" clId="{29D3A454-D32D-40EA-9918-29FE8843B27C}" dt="2023-04-21T08:01:40.048" v="3299" actId="1076"/>
          <ac:grpSpMkLst>
            <pc:docMk/>
            <pc:sldMk cId="2229109056" sldId="336"/>
            <ac:grpSpMk id="23" creationId="{99E31854-EB5E-CBA4-BE1B-A5A942484087}"/>
          </ac:grpSpMkLst>
        </pc:grpChg>
        <pc:picChg chg="add mod">
          <ac:chgData name="Christian Bermúdez Rivas" userId="67685346-6b77-4b4c-a69b-694de2d2062c" providerId="ADAL" clId="{29D3A454-D32D-40EA-9918-29FE8843B27C}" dt="2023-04-21T07:39:15.578" v="2415"/>
          <ac:picMkLst>
            <pc:docMk/>
            <pc:sldMk cId="2229109056" sldId="336"/>
            <ac:picMk id="5" creationId="{EF7E8076-6B4E-0073-6AD8-E889CA55EC9A}"/>
          </ac:picMkLst>
        </pc:picChg>
        <pc:picChg chg="add mod">
          <ac:chgData name="Christian Bermúdez Rivas" userId="67685346-6b77-4b4c-a69b-694de2d2062c" providerId="ADAL" clId="{29D3A454-D32D-40EA-9918-29FE8843B27C}" dt="2023-04-21T08:01:37.788" v="3298" actId="164"/>
          <ac:picMkLst>
            <pc:docMk/>
            <pc:sldMk cId="2229109056" sldId="336"/>
            <ac:picMk id="12" creationId="{8C0DA864-4671-EE65-68FD-1D1447D09644}"/>
          </ac:picMkLst>
        </pc:picChg>
        <pc:picChg chg="add mod">
          <ac:chgData name="Christian Bermúdez Rivas" userId="67685346-6b77-4b4c-a69b-694de2d2062c" providerId="ADAL" clId="{29D3A454-D32D-40EA-9918-29FE8843B27C}" dt="2023-04-21T08:01:37.788" v="3298" actId="164"/>
          <ac:picMkLst>
            <pc:docMk/>
            <pc:sldMk cId="2229109056" sldId="336"/>
            <ac:picMk id="14" creationId="{2B5312C1-398F-CA1D-4912-6A23B104022B}"/>
          </ac:picMkLst>
        </pc:picChg>
        <pc:picChg chg="add del mod">
          <ac:chgData name="Christian Bermúdez Rivas" userId="67685346-6b77-4b4c-a69b-694de2d2062c" providerId="ADAL" clId="{29D3A454-D32D-40EA-9918-29FE8843B27C}" dt="2023-04-21T08:00:41.158" v="3278" actId="478"/>
          <ac:picMkLst>
            <pc:docMk/>
            <pc:sldMk cId="2229109056" sldId="336"/>
            <ac:picMk id="15" creationId="{4A6C56E4-23B8-497A-B2FB-1CAC2C4A509B}"/>
          </ac:picMkLst>
        </pc:picChg>
        <pc:picChg chg="add del mod">
          <ac:chgData name="Christian Bermúdez Rivas" userId="67685346-6b77-4b4c-a69b-694de2d2062c" providerId="ADAL" clId="{29D3A454-D32D-40EA-9918-29FE8843B27C}" dt="2023-04-21T08:00:41.158" v="3278" actId="478"/>
          <ac:picMkLst>
            <pc:docMk/>
            <pc:sldMk cId="2229109056" sldId="336"/>
            <ac:picMk id="16" creationId="{1998333C-2C4D-3525-DDC1-F12943F9C352}"/>
          </ac:picMkLst>
        </pc:picChg>
        <pc:picChg chg="add mod">
          <ac:chgData name="Christian Bermúdez Rivas" userId="67685346-6b77-4b4c-a69b-694de2d2062c" providerId="ADAL" clId="{29D3A454-D32D-40EA-9918-29FE8843B27C}" dt="2023-04-21T08:01:37.788" v="3298" actId="164"/>
          <ac:picMkLst>
            <pc:docMk/>
            <pc:sldMk cId="2229109056" sldId="336"/>
            <ac:picMk id="18" creationId="{54272A6F-8697-DCDE-8B2C-AEAD75AC9F81}"/>
          </ac:picMkLst>
        </pc:picChg>
        <pc:picChg chg="add mod">
          <ac:chgData name="Christian Bermúdez Rivas" userId="67685346-6b77-4b4c-a69b-694de2d2062c" providerId="ADAL" clId="{29D3A454-D32D-40EA-9918-29FE8843B27C}" dt="2023-04-21T08:01:37.788" v="3298" actId="164"/>
          <ac:picMkLst>
            <pc:docMk/>
            <pc:sldMk cId="2229109056" sldId="336"/>
            <ac:picMk id="20" creationId="{071DB339-425C-D561-B52A-D90FD7F26AB0}"/>
          </ac:picMkLst>
        </pc:picChg>
        <pc:picChg chg="add mod">
          <ac:chgData name="Christian Bermúdez Rivas" userId="67685346-6b77-4b4c-a69b-694de2d2062c" providerId="ADAL" clId="{29D3A454-D32D-40EA-9918-29FE8843B27C}" dt="2023-04-21T08:01:37.788" v="3298" actId="164"/>
          <ac:picMkLst>
            <pc:docMk/>
            <pc:sldMk cId="2229109056" sldId="336"/>
            <ac:picMk id="22" creationId="{B89C0F56-7F12-DCE5-95AA-F4F77DD28C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3705D-BB74-499B-A543-315E6BC8E2F3}" type="datetimeFigureOut">
              <a:rPr lang="es-CO" smtClean="0"/>
              <a:t>20/04/2023</a:t>
            </a:fld>
            <a:endParaRPr lang="es-CO"/>
          </a:p>
        </p:txBody>
      </p:sp>
      <p:sp>
        <p:nvSpPr>
          <p:cNvPr id="4" name="Marcador de imagen de diapositiva 3"/>
          <p:cNvSpPr>
            <a:spLocks noGrp="1" noRot="1" noChangeAspect="1"/>
          </p:cNvSpPr>
          <p:nvPr>
            <p:ph type="sldImg" idx="2"/>
          </p:nvPr>
        </p:nvSpPr>
        <p:spPr>
          <a:xfrm>
            <a:off x="757238" y="1143000"/>
            <a:ext cx="534352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41B04-9C7E-4EA1-ABF0-4830AF0069DD}" type="slidenum">
              <a:rPr lang="es-CO" smtClean="0"/>
              <a:t>‹Nº›</a:t>
            </a:fld>
            <a:endParaRPr lang="es-CO"/>
          </a:p>
        </p:txBody>
      </p:sp>
    </p:spTree>
    <p:extLst>
      <p:ext uri="{BB962C8B-B14F-4D97-AF65-F5344CB8AC3E}">
        <p14:creationId xmlns:p14="http://schemas.microsoft.com/office/powerpoint/2010/main" val="1999774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a:t>
            </a:fld>
            <a:endParaRPr lang="es-CO"/>
          </a:p>
        </p:txBody>
      </p:sp>
    </p:spTree>
    <p:extLst>
      <p:ext uri="{BB962C8B-B14F-4D97-AF65-F5344CB8AC3E}">
        <p14:creationId xmlns:p14="http://schemas.microsoft.com/office/powerpoint/2010/main" val="3986700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14</a:t>
            </a:fld>
            <a:endParaRPr lang="es-CO"/>
          </a:p>
        </p:txBody>
      </p:sp>
    </p:spTree>
    <p:extLst>
      <p:ext uri="{BB962C8B-B14F-4D97-AF65-F5344CB8AC3E}">
        <p14:creationId xmlns:p14="http://schemas.microsoft.com/office/powerpoint/2010/main" val="1275956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15</a:t>
            </a:fld>
            <a:endParaRPr lang="es-CO"/>
          </a:p>
        </p:txBody>
      </p:sp>
    </p:spTree>
    <p:extLst>
      <p:ext uri="{BB962C8B-B14F-4D97-AF65-F5344CB8AC3E}">
        <p14:creationId xmlns:p14="http://schemas.microsoft.com/office/powerpoint/2010/main" val="202670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16</a:t>
            </a:fld>
            <a:endParaRPr lang="es-CO"/>
          </a:p>
        </p:txBody>
      </p:sp>
    </p:spTree>
    <p:extLst>
      <p:ext uri="{BB962C8B-B14F-4D97-AF65-F5344CB8AC3E}">
        <p14:creationId xmlns:p14="http://schemas.microsoft.com/office/powerpoint/2010/main" val="215517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17</a:t>
            </a:fld>
            <a:endParaRPr lang="es-CO"/>
          </a:p>
        </p:txBody>
      </p:sp>
    </p:spTree>
    <p:extLst>
      <p:ext uri="{BB962C8B-B14F-4D97-AF65-F5344CB8AC3E}">
        <p14:creationId xmlns:p14="http://schemas.microsoft.com/office/powerpoint/2010/main" val="3537079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18</a:t>
            </a:fld>
            <a:endParaRPr lang="es-CO"/>
          </a:p>
        </p:txBody>
      </p:sp>
    </p:spTree>
    <p:extLst>
      <p:ext uri="{BB962C8B-B14F-4D97-AF65-F5344CB8AC3E}">
        <p14:creationId xmlns:p14="http://schemas.microsoft.com/office/powerpoint/2010/main" val="136804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19</a:t>
            </a:fld>
            <a:endParaRPr lang="es-CO"/>
          </a:p>
        </p:txBody>
      </p:sp>
    </p:spTree>
    <p:extLst>
      <p:ext uri="{BB962C8B-B14F-4D97-AF65-F5344CB8AC3E}">
        <p14:creationId xmlns:p14="http://schemas.microsoft.com/office/powerpoint/2010/main" val="1130936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20</a:t>
            </a:fld>
            <a:endParaRPr lang="es-CO"/>
          </a:p>
        </p:txBody>
      </p:sp>
    </p:spTree>
    <p:extLst>
      <p:ext uri="{BB962C8B-B14F-4D97-AF65-F5344CB8AC3E}">
        <p14:creationId xmlns:p14="http://schemas.microsoft.com/office/powerpoint/2010/main" val="4947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21</a:t>
            </a:fld>
            <a:endParaRPr lang="es-CO"/>
          </a:p>
        </p:txBody>
      </p:sp>
    </p:spTree>
    <p:extLst>
      <p:ext uri="{BB962C8B-B14F-4D97-AF65-F5344CB8AC3E}">
        <p14:creationId xmlns:p14="http://schemas.microsoft.com/office/powerpoint/2010/main" val="848115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22</a:t>
            </a:fld>
            <a:endParaRPr lang="es-CO"/>
          </a:p>
        </p:txBody>
      </p:sp>
    </p:spTree>
    <p:extLst>
      <p:ext uri="{BB962C8B-B14F-4D97-AF65-F5344CB8AC3E}">
        <p14:creationId xmlns:p14="http://schemas.microsoft.com/office/powerpoint/2010/main" val="294991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23</a:t>
            </a:fld>
            <a:endParaRPr lang="es-CO"/>
          </a:p>
        </p:txBody>
      </p:sp>
    </p:spTree>
    <p:extLst>
      <p:ext uri="{BB962C8B-B14F-4D97-AF65-F5344CB8AC3E}">
        <p14:creationId xmlns:p14="http://schemas.microsoft.com/office/powerpoint/2010/main" val="218458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4</a:t>
            </a:fld>
            <a:endParaRPr lang="es-CO"/>
          </a:p>
        </p:txBody>
      </p:sp>
    </p:spTree>
    <p:extLst>
      <p:ext uri="{BB962C8B-B14F-4D97-AF65-F5344CB8AC3E}">
        <p14:creationId xmlns:p14="http://schemas.microsoft.com/office/powerpoint/2010/main" val="885481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24</a:t>
            </a:fld>
            <a:endParaRPr lang="es-CO"/>
          </a:p>
        </p:txBody>
      </p:sp>
    </p:spTree>
    <p:extLst>
      <p:ext uri="{BB962C8B-B14F-4D97-AF65-F5344CB8AC3E}">
        <p14:creationId xmlns:p14="http://schemas.microsoft.com/office/powerpoint/2010/main" val="2563951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25</a:t>
            </a:fld>
            <a:endParaRPr lang="es-CO"/>
          </a:p>
        </p:txBody>
      </p:sp>
    </p:spTree>
    <p:extLst>
      <p:ext uri="{BB962C8B-B14F-4D97-AF65-F5344CB8AC3E}">
        <p14:creationId xmlns:p14="http://schemas.microsoft.com/office/powerpoint/2010/main" val="309361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26</a:t>
            </a:fld>
            <a:endParaRPr lang="es-CO"/>
          </a:p>
        </p:txBody>
      </p:sp>
    </p:spTree>
    <p:extLst>
      <p:ext uri="{BB962C8B-B14F-4D97-AF65-F5344CB8AC3E}">
        <p14:creationId xmlns:p14="http://schemas.microsoft.com/office/powerpoint/2010/main" val="3542860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27</a:t>
            </a:fld>
            <a:endParaRPr lang="es-CO"/>
          </a:p>
        </p:txBody>
      </p:sp>
    </p:spTree>
    <p:extLst>
      <p:ext uri="{BB962C8B-B14F-4D97-AF65-F5344CB8AC3E}">
        <p14:creationId xmlns:p14="http://schemas.microsoft.com/office/powerpoint/2010/main" val="4041291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28</a:t>
            </a:fld>
            <a:endParaRPr lang="es-CO"/>
          </a:p>
        </p:txBody>
      </p:sp>
    </p:spTree>
    <p:extLst>
      <p:ext uri="{BB962C8B-B14F-4D97-AF65-F5344CB8AC3E}">
        <p14:creationId xmlns:p14="http://schemas.microsoft.com/office/powerpoint/2010/main" val="1626285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6</a:t>
            </a:fld>
            <a:endParaRPr lang="es-CO"/>
          </a:p>
        </p:txBody>
      </p:sp>
    </p:spTree>
    <p:extLst>
      <p:ext uri="{BB962C8B-B14F-4D97-AF65-F5344CB8AC3E}">
        <p14:creationId xmlns:p14="http://schemas.microsoft.com/office/powerpoint/2010/main" val="355137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7</a:t>
            </a:fld>
            <a:endParaRPr lang="es-CO"/>
          </a:p>
        </p:txBody>
      </p:sp>
    </p:spTree>
    <p:extLst>
      <p:ext uri="{BB962C8B-B14F-4D97-AF65-F5344CB8AC3E}">
        <p14:creationId xmlns:p14="http://schemas.microsoft.com/office/powerpoint/2010/main" val="122685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pROC</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8</a:t>
            </a:fld>
            <a:endParaRPr lang="es-CO"/>
          </a:p>
        </p:txBody>
      </p:sp>
    </p:spTree>
    <p:extLst>
      <p:ext uri="{BB962C8B-B14F-4D97-AF65-F5344CB8AC3E}">
        <p14:creationId xmlns:p14="http://schemas.microsoft.com/office/powerpoint/2010/main" val="129468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9</a:t>
            </a:fld>
            <a:endParaRPr lang="es-CO"/>
          </a:p>
        </p:txBody>
      </p:sp>
    </p:spTree>
    <p:extLst>
      <p:ext uri="{BB962C8B-B14F-4D97-AF65-F5344CB8AC3E}">
        <p14:creationId xmlns:p14="http://schemas.microsoft.com/office/powerpoint/2010/main" val="56156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11</a:t>
            </a:fld>
            <a:endParaRPr lang="es-CO"/>
          </a:p>
        </p:txBody>
      </p:sp>
    </p:spTree>
    <p:extLst>
      <p:ext uri="{BB962C8B-B14F-4D97-AF65-F5344CB8AC3E}">
        <p14:creationId xmlns:p14="http://schemas.microsoft.com/office/powerpoint/2010/main" val="346061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12</a:t>
            </a:fld>
            <a:endParaRPr lang="es-CO"/>
          </a:p>
        </p:txBody>
      </p:sp>
    </p:spTree>
    <p:extLst>
      <p:ext uri="{BB962C8B-B14F-4D97-AF65-F5344CB8AC3E}">
        <p14:creationId xmlns:p14="http://schemas.microsoft.com/office/powerpoint/2010/main" val="2899136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significativa</a:t>
            </a:r>
            <a:endParaRPr lang="es-CO" dirty="0"/>
          </a:p>
        </p:txBody>
      </p:sp>
      <p:sp>
        <p:nvSpPr>
          <p:cNvPr id="4" name="Marcador de número de diapositiva 3"/>
          <p:cNvSpPr>
            <a:spLocks noGrp="1"/>
          </p:cNvSpPr>
          <p:nvPr>
            <p:ph type="sldNum" sz="quarter" idx="5"/>
          </p:nvPr>
        </p:nvSpPr>
        <p:spPr/>
        <p:txBody>
          <a:bodyPr/>
          <a:lstStyle/>
          <a:p>
            <a:fld id="{59641B04-9C7E-4EA1-ABF0-4830AF0069DD}" type="slidenum">
              <a:rPr lang="es-CO" smtClean="0"/>
              <a:t>13</a:t>
            </a:fld>
            <a:endParaRPr lang="es-CO"/>
          </a:p>
        </p:txBody>
      </p:sp>
    </p:spTree>
    <p:extLst>
      <p:ext uri="{BB962C8B-B14F-4D97-AF65-F5344CB8AC3E}">
        <p14:creationId xmlns:p14="http://schemas.microsoft.com/office/powerpoint/2010/main" val="1417273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22363"/>
            <a:ext cx="8909447" cy="2387600"/>
          </a:xfrm>
        </p:spPr>
        <p:txBody>
          <a:bodyPr anchor="b"/>
          <a:lstStyle>
            <a:lvl1pPr algn="ctr">
              <a:defRPr sz="5846"/>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484908" y="3602038"/>
            <a:ext cx="8909447" cy="1655762"/>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964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8205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5125"/>
            <a:ext cx="2561466"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6700" y="365125"/>
            <a:ext cx="7535907"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35663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5" name="Picture 2" descr="Tipos de fondos marinos que existen | Aquarium Costa de Almería">
            <a:extLst>
              <a:ext uri="{FF2B5EF4-FFF2-40B4-BE49-F238E27FC236}">
                <a16:creationId xmlns:a16="http://schemas.microsoft.com/office/drawing/2014/main" id="{18ED2F23-2200-4151-AE45-87762233BDE4}"/>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31000" contrast="23000"/>
                    </a14:imgEffect>
                  </a14:imgLayer>
                </a14:imgProps>
              </a:ext>
              <a:ext uri="{28A0092B-C50C-407E-A947-70E740481C1C}">
                <a14:useLocalDpi xmlns:a14="http://schemas.microsoft.com/office/drawing/2010/main" val="0"/>
              </a:ext>
            </a:extLst>
          </a:blip>
          <a:srcRect t="14774" b="1893"/>
          <a:stretch/>
        </p:blipFill>
        <p:spPr bwMode="auto">
          <a:xfrm>
            <a:off x="1" y="-12700"/>
            <a:ext cx="11879263" cy="6718300"/>
          </a:xfrm>
          <a:prstGeom prst="rect">
            <a:avLst/>
          </a:prstGeom>
          <a:noFill/>
          <a:extLst>
            <a:ext uri="{909E8E84-426E-40DD-AFC4-6F175D3DCCD1}">
              <a14:hiddenFill xmlns:a14="http://schemas.microsoft.com/office/drawing/2010/main">
                <a:solidFill>
                  <a:srgbClr val="FFFFFF"/>
                </a:solidFill>
              </a14:hiddenFill>
            </a:ext>
          </a:extLst>
        </p:spPr>
      </p:pic>
      <p:sp>
        <p:nvSpPr>
          <p:cNvPr id="8" name="Triángulo rectángulo 7">
            <a:extLst>
              <a:ext uri="{FF2B5EF4-FFF2-40B4-BE49-F238E27FC236}">
                <a16:creationId xmlns:a16="http://schemas.microsoft.com/office/drawing/2014/main" id="{47DC2667-B4C9-480F-B7D5-92D4E6F22A20}"/>
              </a:ext>
            </a:extLst>
          </p:cNvPr>
          <p:cNvSpPr/>
          <p:nvPr userDrawn="1"/>
        </p:nvSpPr>
        <p:spPr>
          <a:xfrm rot="5400000">
            <a:off x="1717030" y="-1732379"/>
            <a:ext cx="6870700" cy="10335457"/>
          </a:xfrm>
          <a:prstGeom prst="rtTriangle">
            <a:avLst/>
          </a:prstGeom>
          <a:blipFill dpi="0" rotWithShape="1">
            <a:blip r:embed="rId4">
              <a:alphaModFix amt="50000"/>
              <a:extLst>
                <a:ext uri="{96DAC541-7B7A-43D3-8B79-37D633B846F1}">
                  <asvg:svgBlip xmlns:asvg="http://schemas.microsoft.com/office/drawing/2016/SVG/main" r:embed="rId5"/>
                </a:ext>
              </a:extLst>
            </a:blip>
            <a:srcRect/>
            <a:stretch>
              <a:fillRect l="-36063" t="-11934" r="-27076" b="-38504"/>
            </a:stretch>
          </a:blipFill>
          <a:ln>
            <a:noFill/>
          </a:ln>
          <a:effectLst>
            <a:outerShdw blurRad="254000" dist="762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pic>
        <p:nvPicPr>
          <p:cNvPr id="10" name="Imagen 9" descr="Logotipo&#10;&#10;Descripción generada automáticamente">
            <a:extLst>
              <a:ext uri="{FF2B5EF4-FFF2-40B4-BE49-F238E27FC236}">
                <a16:creationId xmlns:a16="http://schemas.microsoft.com/office/drawing/2014/main" id="{78129953-2178-47C0-ABEF-B42E928144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3824" y="369699"/>
            <a:ext cx="3320893" cy="3806489"/>
          </a:xfrm>
          <a:prstGeom prst="rect">
            <a:avLst/>
          </a:prstGeom>
        </p:spPr>
      </p:pic>
      <p:sp>
        <p:nvSpPr>
          <p:cNvPr id="12" name="Rectángulo 2">
            <a:extLst>
              <a:ext uri="{FF2B5EF4-FFF2-40B4-BE49-F238E27FC236}">
                <a16:creationId xmlns:a16="http://schemas.microsoft.com/office/drawing/2014/main" id="{F534E040-C7B7-499C-9CC7-8B09AD0148B0}"/>
              </a:ext>
            </a:extLst>
          </p:cNvPr>
          <p:cNvSpPr/>
          <p:nvPr userDrawn="1"/>
        </p:nvSpPr>
        <p:spPr>
          <a:xfrm>
            <a:off x="1" y="6356350"/>
            <a:ext cx="11879263" cy="527050"/>
          </a:xfrm>
          <a:custGeom>
            <a:avLst/>
            <a:gdLst>
              <a:gd name="connsiteX0" fmla="*/ 0 w 9055100"/>
              <a:gd name="connsiteY0" fmla="*/ 0 h 457200"/>
              <a:gd name="connsiteX1" fmla="*/ 9055100 w 9055100"/>
              <a:gd name="connsiteY1" fmla="*/ 0 h 457200"/>
              <a:gd name="connsiteX2" fmla="*/ 9055100 w 9055100"/>
              <a:gd name="connsiteY2" fmla="*/ 457200 h 457200"/>
              <a:gd name="connsiteX3" fmla="*/ 0 w 9055100"/>
              <a:gd name="connsiteY3" fmla="*/ 457200 h 457200"/>
              <a:gd name="connsiteX4" fmla="*/ 0 w 9055100"/>
              <a:gd name="connsiteY4" fmla="*/ 0 h 457200"/>
              <a:gd name="connsiteX0" fmla="*/ 0 w 9055100"/>
              <a:gd name="connsiteY0" fmla="*/ 0 h 457200"/>
              <a:gd name="connsiteX1" fmla="*/ 1457325 w 9055100"/>
              <a:gd name="connsiteY1" fmla="*/ 3175 h 457200"/>
              <a:gd name="connsiteX2" fmla="*/ 9055100 w 9055100"/>
              <a:gd name="connsiteY2" fmla="*/ 0 h 457200"/>
              <a:gd name="connsiteX3" fmla="*/ 9055100 w 9055100"/>
              <a:gd name="connsiteY3" fmla="*/ 457200 h 457200"/>
              <a:gd name="connsiteX4" fmla="*/ 0 w 9055100"/>
              <a:gd name="connsiteY4" fmla="*/ 457200 h 457200"/>
              <a:gd name="connsiteX5" fmla="*/ 0 w 9055100"/>
              <a:gd name="connsiteY5" fmla="*/ 0 h 457200"/>
              <a:gd name="connsiteX0" fmla="*/ 0 w 9055100"/>
              <a:gd name="connsiteY0" fmla="*/ 6350 h 463550"/>
              <a:gd name="connsiteX1" fmla="*/ 1457325 w 9055100"/>
              <a:gd name="connsiteY1" fmla="*/ 9525 h 463550"/>
              <a:gd name="connsiteX2" fmla="*/ 1457325 w 9055100"/>
              <a:gd name="connsiteY2" fmla="*/ 0 h 463550"/>
              <a:gd name="connsiteX3" fmla="*/ 9055100 w 9055100"/>
              <a:gd name="connsiteY3" fmla="*/ 6350 h 463550"/>
              <a:gd name="connsiteX4" fmla="*/ 9055100 w 9055100"/>
              <a:gd name="connsiteY4" fmla="*/ 463550 h 463550"/>
              <a:gd name="connsiteX5" fmla="*/ 0 w 9055100"/>
              <a:gd name="connsiteY5" fmla="*/ 463550 h 463550"/>
              <a:gd name="connsiteX6" fmla="*/ 0 w 9055100"/>
              <a:gd name="connsiteY6" fmla="*/ 6350 h 463550"/>
              <a:gd name="connsiteX0" fmla="*/ 0 w 9055100"/>
              <a:gd name="connsiteY0" fmla="*/ 12867 h 470067"/>
              <a:gd name="connsiteX1" fmla="*/ 1457325 w 9055100"/>
              <a:gd name="connsiteY1" fmla="*/ 16042 h 470067"/>
              <a:gd name="connsiteX2" fmla="*/ 1457325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12867 h 470067"/>
              <a:gd name="connsiteX1" fmla="*/ 1457325 w 9055100"/>
              <a:gd name="connsiteY1" fmla="*/ 16042 h 470067"/>
              <a:gd name="connsiteX2" fmla="*/ 1733550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74150"/>
              <a:gd name="connsiteY0" fmla="*/ 25451 h 482651"/>
              <a:gd name="connsiteX1" fmla="*/ 1457325 w 9074150"/>
              <a:gd name="connsiteY1" fmla="*/ 28626 h 482651"/>
              <a:gd name="connsiteX2" fmla="*/ 1733550 w 9074150"/>
              <a:gd name="connsiteY2" fmla="*/ 19101 h 482651"/>
              <a:gd name="connsiteX3" fmla="*/ 2543175 w 9074150"/>
              <a:gd name="connsiteY3" fmla="*/ 52 h 482651"/>
              <a:gd name="connsiteX4" fmla="*/ 9074150 w 9074150"/>
              <a:gd name="connsiteY4" fmla="*/ 235001 h 482651"/>
              <a:gd name="connsiteX5" fmla="*/ 9055100 w 9074150"/>
              <a:gd name="connsiteY5" fmla="*/ 482651 h 482651"/>
              <a:gd name="connsiteX6" fmla="*/ 0 w 9074150"/>
              <a:gd name="connsiteY6" fmla="*/ 482651 h 482651"/>
              <a:gd name="connsiteX7" fmla="*/ 0 w 9074150"/>
              <a:gd name="connsiteY7" fmla="*/ 25451 h 482651"/>
              <a:gd name="connsiteX0" fmla="*/ 0 w 9074150"/>
              <a:gd name="connsiteY0" fmla="*/ 6429 h 463629"/>
              <a:gd name="connsiteX1" fmla="*/ 1457325 w 9074150"/>
              <a:gd name="connsiteY1" fmla="*/ 9604 h 463629"/>
              <a:gd name="connsiteX2" fmla="*/ 1733550 w 9074150"/>
              <a:gd name="connsiteY2" fmla="*/ 79 h 463629"/>
              <a:gd name="connsiteX3" fmla="*/ 2543175 w 9074150"/>
              <a:gd name="connsiteY3" fmla="*/ 209630 h 463629"/>
              <a:gd name="connsiteX4" fmla="*/ 9074150 w 9074150"/>
              <a:gd name="connsiteY4" fmla="*/ 215979 h 463629"/>
              <a:gd name="connsiteX5" fmla="*/ 9055100 w 9074150"/>
              <a:gd name="connsiteY5" fmla="*/ 463629 h 463629"/>
              <a:gd name="connsiteX6" fmla="*/ 0 w 9074150"/>
              <a:gd name="connsiteY6" fmla="*/ 463629 h 463629"/>
              <a:gd name="connsiteX7" fmla="*/ 0 w 9074150"/>
              <a:gd name="connsiteY7" fmla="*/ 6429 h 463629"/>
              <a:gd name="connsiteX0" fmla="*/ 0 w 9074150"/>
              <a:gd name="connsiteY0" fmla="*/ 6432 h 463632"/>
              <a:gd name="connsiteX1" fmla="*/ 1457325 w 9074150"/>
              <a:gd name="connsiteY1" fmla="*/ 9607 h 463632"/>
              <a:gd name="connsiteX2" fmla="*/ 1733550 w 9074150"/>
              <a:gd name="connsiteY2" fmla="*/ 82 h 463632"/>
              <a:gd name="connsiteX3" fmla="*/ 2543175 w 9074150"/>
              <a:gd name="connsiteY3" fmla="*/ 209633 h 463632"/>
              <a:gd name="connsiteX4" fmla="*/ 9074150 w 9074150"/>
              <a:gd name="connsiteY4" fmla="*/ 215982 h 463632"/>
              <a:gd name="connsiteX5" fmla="*/ 9055100 w 9074150"/>
              <a:gd name="connsiteY5" fmla="*/ 463632 h 463632"/>
              <a:gd name="connsiteX6" fmla="*/ 0 w 9074150"/>
              <a:gd name="connsiteY6" fmla="*/ 463632 h 463632"/>
              <a:gd name="connsiteX7" fmla="*/ 0 w 9074150"/>
              <a:gd name="connsiteY7" fmla="*/ 6432 h 463632"/>
              <a:gd name="connsiteX0" fmla="*/ 0 w 9074150"/>
              <a:gd name="connsiteY0" fmla="*/ 0 h 457200"/>
              <a:gd name="connsiteX1" fmla="*/ 1457325 w 9074150"/>
              <a:gd name="connsiteY1" fmla="*/ 3175 h 457200"/>
              <a:gd name="connsiteX2" fmla="*/ 1962150 w 9074150"/>
              <a:gd name="connsiteY2" fmla="*/ 22225 h 457200"/>
              <a:gd name="connsiteX3" fmla="*/ 2543175 w 9074150"/>
              <a:gd name="connsiteY3" fmla="*/ 203201 h 457200"/>
              <a:gd name="connsiteX4" fmla="*/ 9074150 w 9074150"/>
              <a:gd name="connsiteY4" fmla="*/ 209550 h 457200"/>
              <a:gd name="connsiteX5" fmla="*/ 9055100 w 9074150"/>
              <a:gd name="connsiteY5" fmla="*/ 457200 h 457200"/>
              <a:gd name="connsiteX6" fmla="*/ 0 w 9074150"/>
              <a:gd name="connsiteY6" fmla="*/ 457200 h 457200"/>
              <a:gd name="connsiteX7" fmla="*/ 0 w 9074150"/>
              <a:gd name="connsiteY7" fmla="*/ 0 h 457200"/>
              <a:gd name="connsiteX0" fmla="*/ 0 w 9074150"/>
              <a:gd name="connsiteY0" fmla="*/ 0 h 457200"/>
              <a:gd name="connsiteX1" fmla="*/ 1962150 w 9074150"/>
              <a:gd name="connsiteY1" fmla="*/ 2222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94393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94393 h 551593"/>
              <a:gd name="connsiteX0" fmla="*/ 0 w 9074150"/>
              <a:gd name="connsiteY0" fmla="*/ 1757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1757 h 5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4150" h="551593">
                <a:moveTo>
                  <a:pt x="0" y="1757"/>
                </a:moveTo>
                <a:lnTo>
                  <a:pt x="1914525" y="0"/>
                </a:lnTo>
                <a:cubicBezTo>
                  <a:pt x="1928812" y="1"/>
                  <a:pt x="2523067" y="287011"/>
                  <a:pt x="2543175" y="297594"/>
                </a:cubicBezTo>
                <a:lnTo>
                  <a:pt x="9074150" y="303943"/>
                </a:lnTo>
                <a:lnTo>
                  <a:pt x="9055100" y="551593"/>
                </a:lnTo>
                <a:lnTo>
                  <a:pt x="0" y="551593"/>
                </a:lnTo>
                <a:lnTo>
                  <a:pt x="0" y="1757"/>
                </a:lnTo>
                <a:close/>
              </a:path>
            </a:pathLst>
          </a:custGeom>
          <a:blipFill>
            <a:blip r:embed="rId7"/>
            <a:srcRect/>
            <a:stretch>
              <a:fillRect l="-4591" t="-32874" r="-1549" b="-145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11" name="Marcador de texto 10"/>
          <p:cNvSpPr>
            <a:spLocks noGrp="1"/>
          </p:cNvSpPr>
          <p:nvPr>
            <p:ph type="body" sz="quarter" idx="10" hasCustomPrompt="1"/>
          </p:nvPr>
        </p:nvSpPr>
        <p:spPr>
          <a:xfrm>
            <a:off x="7325546" y="2272941"/>
            <a:ext cx="3950474" cy="3294591"/>
          </a:xfrm>
          <a:prstGeom prst="rect">
            <a:avLst/>
          </a:prstGeom>
        </p:spPr>
        <p:txBody>
          <a:bodyPr/>
          <a:lstStyle>
            <a:lvl1pPr marL="0" indent="0" algn="r">
              <a:buNone/>
              <a:defRPr sz="32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vl2pPr marL="457189" indent="0">
              <a:buNone/>
              <a:defRPr>
                <a:solidFill>
                  <a:schemeClr val="bg1"/>
                </a:solidFill>
                <a:latin typeface="Arial" panose="020B0604020202020204" pitchFamily="34" charset="0"/>
                <a:cs typeface="Arial" panose="020B0604020202020204" pitchFamily="34" charset="0"/>
              </a:defRPr>
            </a:lvl2pPr>
            <a:lvl3pPr marL="914377" indent="0">
              <a:buNone/>
              <a:defRPr>
                <a:solidFill>
                  <a:schemeClr val="bg1"/>
                </a:solidFill>
                <a:latin typeface="Arial" panose="020B0604020202020204" pitchFamily="34" charset="0"/>
                <a:cs typeface="Arial" panose="020B0604020202020204" pitchFamily="34" charset="0"/>
              </a:defRPr>
            </a:lvl3pPr>
            <a:lvl4pPr marL="1371566" indent="0">
              <a:buNone/>
              <a:defRPr>
                <a:solidFill>
                  <a:schemeClr val="bg1"/>
                </a:solidFill>
                <a:latin typeface="Arial" panose="020B0604020202020204" pitchFamily="34" charset="0"/>
                <a:cs typeface="Arial" panose="020B0604020202020204" pitchFamily="34" charset="0"/>
              </a:defRPr>
            </a:lvl4pPr>
            <a:lvl5pPr marL="1828754" indent="0">
              <a:buNone/>
              <a:defRPr>
                <a:solidFill>
                  <a:schemeClr val="bg1"/>
                </a:solidFill>
                <a:latin typeface="Arial" panose="020B0604020202020204" pitchFamily="34" charset="0"/>
                <a:cs typeface="Arial" panose="020B0604020202020204" pitchFamily="34" charset="0"/>
              </a:defRPr>
            </a:lvl5pPr>
          </a:lstStyle>
          <a:p>
            <a:pPr lvl="0"/>
            <a:r>
              <a:rPr lang="es-ES" dirty="0"/>
              <a:t>Título</a:t>
            </a:r>
          </a:p>
        </p:txBody>
      </p:sp>
    </p:spTree>
    <p:extLst>
      <p:ext uri="{BB962C8B-B14F-4D97-AF65-F5344CB8AC3E}">
        <p14:creationId xmlns:p14="http://schemas.microsoft.com/office/powerpoint/2010/main" val="22096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1" y="0"/>
            <a:ext cx="11879263" cy="1165622"/>
          </a:xfrm>
          <a:prstGeom prst="rect">
            <a:avLst/>
          </a:prstGeom>
        </p:spPr>
      </p:pic>
      <p:sp>
        <p:nvSpPr>
          <p:cNvPr id="2" name="Título 1"/>
          <p:cNvSpPr>
            <a:spLocks noGrp="1"/>
          </p:cNvSpPr>
          <p:nvPr>
            <p:ph type="title"/>
          </p:nvPr>
        </p:nvSpPr>
        <p:spPr>
          <a:xfrm>
            <a:off x="913018" y="247140"/>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sp>
        <p:nvSpPr>
          <p:cNvPr id="3" name="Marcador de contenido 2"/>
          <p:cNvSpPr>
            <a:spLocks noGrp="1"/>
          </p:cNvSpPr>
          <p:nvPr>
            <p:ph idx="1"/>
          </p:nvPr>
        </p:nvSpPr>
        <p:spPr>
          <a:xfrm>
            <a:off x="658928" y="1562044"/>
            <a:ext cx="6106685" cy="4351338"/>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chemeClr val="tx1">
                    <a:lumMod val="75000"/>
                    <a:lumOff val="25000"/>
                  </a:schemeClr>
                </a:solidFill>
                <a:latin typeface="Arial" panose="020B0604020202020204" pitchFamily="34" charset="0"/>
                <a:cs typeface="Arial" panose="020B0604020202020204" pitchFamily="34" charset="0"/>
              </a:defRPr>
            </a:lvl4pPr>
            <a:lvl5pPr>
              <a:defRPr sz="14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pic>
        <p:nvPicPr>
          <p:cNvPr id="7" name="Imagen 6"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2" y="170060"/>
            <a:ext cx="3956783" cy="858800"/>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12" name="Marcador de posición de imagen 11"/>
          <p:cNvSpPr>
            <a:spLocks noGrp="1"/>
          </p:cNvSpPr>
          <p:nvPr>
            <p:ph type="pic" sz="quarter" idx="12"/>
          </p:nvPr>
        </p:nvSpPr>
        <p:spPr>
          <a:xfrm>
            <a:off x="7099716" y="1562100"/>
            <a:ext cx="4380479" cy="4351338"/>
          </a:xfrm>
          <a:prstGeom prst="rect">
            <a:avLst/>
          </a:prstGeom>
        </p:spPr>
        <p:txBody>
          <a:bodyPr/>
          <a:lstStyle>
            <a:lvl1pPr>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9" name="CuadroTexto 8"/>
          <p:cNvSpPr txBox="1"/>
          <p:nvPr userDrawn="1"/>
        </p:nvSpPr>
        <p:spPr>
          <a:xfrm>
            <a:off x="3395223" y="6268996"/>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1623241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6"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1" y="0"/>
            <a:ext cx="11879263" cy="1165622"/>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1BF6553B-3F82-44A6-BE44-F006E9E500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5179" t="19436" r="5179" b="16900"/>
          <a:stretch/>
        </p:blipFill>
        <p:spPr>
          <a:xfrm>
            <a:off x="2587983" y="1973180"/>
            <a:ext cx="6703298" cy="1621074"/>
          </a:xfrm>
          <a:prstGeom prst="rect">
            <a:avLst/>
          </a:prstGeom>
        </p:spPr>
      </p:pic>
      <p:cxnSp>
        <p:nvCxnSpPr>
          <p:cNvPr id="8" name="Conector recto 7">
            <a:extLst>
              <a:ext uri="{FF2B5EF4-FFF2-40B4-BE49-F238E27FC236}">
                <a16:creationId xmlns:a16="http://schemas.microsoft.com/office/drawing/2014/main" id="{ADDE9B7A-2CEA-4B5E-8F2A-517658751DCD}"/>
              </a:ext>
            </a:extLst>
          </p:cNvPr>
          <p:cNvCxnSpPr>
            <a:cxnSpLocks/>
          </p:cNvCxnSpPr>
          <p:nvPr userDrawn="1"/>
        </p:nvCxnSpPr>
        <p:spPr>
          <a:xfrm>
            <a:off x="3644087" y="3937515"/>
            <a:ext cx="459109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FBA0B933-07F9-458B-A460-D24BBDE96DF8}"/>
              </a:ext>
            </a:extLst>
          </p:cNvPr>
          <p:cNvSpPr txBox="1"/>
          <p:nvPr userDrawn="1"/>
        </p:nvSpPr>
        <p:spPr>
          <a:xfrm>
            <a:off x="3395223" y="6268996"/>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pic>
        <p:nvPicPr>
          <p:cNvPr id="12" name="Imagen 11">
            <a:extLst>
              <a:ext uri="{FF2B5EF4-FFF2-40B4-BE49-F238E27FC236}">
                <a16:creationId xmlns:a16="http://schemas.microsoft.com/office/drawing/2014/main" id="{A11C6C62-98B0-4BB7-B6B0-272691FF98FD}"/>
              </a:ext>
            </a:extLst>
          </p:cNvPr>
          <p:cNvPicPr>
            <a:picLocks noChangeAspect="1"/>
          </p:cNvPicPr>
          <p:nvPr userDrawn="1"/>
        </p:nvPicPr>
        <p:blipFill>
          <a:blip r:embed="rId5"/>
          <a:stretch>
            <a:fillRect/>
          </a:stretch>
        </p:blipFill>
        <p:spPr>
          <a:xfrm>
            <a:off x="3804151" y="4407400"/>
            <a:ext cx="4270965" cy="749873"/>
          </a:xfrm>
          <a:prstGeom prst="rect">
            <a:avLst/>
          </a:prstGeom>
        </p:spPr>
      </p:pic>
    </p:spTree>
    <p:extLst>
      <p:ext uri="{BB962C8B-B14F-4D97-AF65-F5344CB8AC3E}">
        <p14:creationId xmlns:p14="http://schemas.microsoft.com/office/powerpoint/2010/main" val="2856191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9" name="CuadroTexto 8"/>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55085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 blanco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08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2"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sp>
        <p:nvSpPr>
          <p:cNvPr id="3" name="Marcador de contenido 2"/>
          <p:cNvSpPr>
            <a:spLocks noGrp="1"/>
          </p:cNvSpPr>
          <p:nvPr>
            <p:ph idx="1"/>
          </p:nvPr>
        </p:nvSpPr>
        <p:spPr>
          <a:xfrm>
            <a:off x="5392072" y="1562044"/>
            <a:ext cx="6106685" cy="4351338"/>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chemeClr val="tx1">
                    <a:lumMod val="75000"/>
                    <a:lumOff val="25000"/>
                  </a:schemeClr>
                </a:solidFill>
                <a:latin typeface="Arial" panose="020B0604020202020204" pitchFamily="34" charset="0"/>
                <a:cs typeface="Arial" panose="020B0604020202020204" pitchFamily="34" charset="0"/>
              </a:defRPr>
            </a:lvl4pPr>
            <a:lvl5pPr>
              <a:defRPr sz="14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pic>
        <p:nvPicPr>
          <p:cNvPr id="7" name="Imagen 6"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12" name="Marcador de posición de imagen 11"/>
          <p:cNvSpPr>
            <a:spLocks noGrp="1"/>
          </p:cNvSpPr>
          <p:nvPr>
            <p:ph type="pic" sz="quarter" idx="12"/>
          </p:nvPr>
        </p:nvSpPr>
        <p:spPr>
          <a:xfrm>
            <a:off x="658928" y="1562100"/>
            <a:ext cx="4380479" cy="4351338"/>
          </a:xfrm>
          <a:prstGeom prst="rect">
            <a:avLst/>
          </a:prstGeom>
        </p:spPr>
        <p:txBody>
          <a:bodyPr/>
          <a:lstStyle>
            <a:lvl1pPr>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s-CO"/>
          </a:p>
        </p:txBody>
      </p:sp>
      <p:sp>
        <p:nvSpPr>
          <p:cNvPr id="11" name="CuadroTexto 10">
            <a:extLst>
              <a:ext uri="{FF2B5EF4-FFF2-40B4-BE49-F238E27FC236}">
                <a16:creationId xmlns:a16="http://schemas.microsoft.com/office/drawing/2014/main" id="{ABFFC370-8869-49B6-8394-910A62BBF87F}"/>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1116636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grafia">
    <p:spTree>
      <p:nvGrpSpPr>
        <p:cNvPr id="1" name=""/>
        <p:cNvGrpSpPr/>
        <p:nvPr/>
      </p:nvGrpSpPr>
      <p:grpSpPr>
        <a:xfrm>
          <a:off x="0" y="0"/>
          <a:ext cx="0" cy="0"/>
          <a:chOff x="0" y="0"/>
          <a:chExt cx="0" cy="0"/>
        </a:xfrm>
      </p:grpSpPr>
      <p:pic>
        <p:nvPicPr>
          <p:cNvPr id="7"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8"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9" name="Imagen 8"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10"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34" name="Marcador de texto 33"/>
          <p:cNvSpPr>
            <a:spLocks noGrp="1"/>
          </p:cNvSpPr>
          <p:nvPr>
            <p:ph type="body" sz="quarter" idx="10" hasCustomPrompt="1"/>
          </p:nvPr>
        </p:nvSpPr>
        <p:spPr>
          <a:xfrm>
            <a:off x="894190" y="4528179"/>
            <a:ext cx="1672278"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35" name="Marcador de texto 33"/>
          <p:cNvSpPr>
            <a:spLocks noGrp="1"/>
          </p:cNvSpPr>
          <p:nvPr>
            <p:ph type="body" sz="quarter" idx="11" hasCustomPrompt="1"/>
          </p:nvPr>
        </p:nvSpPr>
        <p:spPr>
          <a:xfrm>
            <a:off x="2954238" y="1495283"/>
            <a:ext cx="1672278" cy="1190769"/>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36" name="Marcador de texto 33"/>
          <p:cNvSpPr>
            <a:spLocks noGrp="1"/>
          </p:cNvSpPr>
          <p:nvPr>
            <p:ph type="body" sz="quarter" idx="12" hasCustomPrompt="1"/>
          </p:nvPr>
        </p:nvSpPr>
        <p:spPr>
          <a:xfrm>
            <a:off x="5103495" y="4506034"/>
            <a:ext cx="1672278"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37" name="Marcador de texto 33"/>
          <p:cNvSpPr>
            <a:spLocks noGrp="1"/>
          </p:cNvSpPr>
          <p:nvPr>
            <p:ph type="body" sz="quarter" idx="13" hasCustomPrompt="1"/>
          </p:nvPr>
        </p:nvSpPr>
        <p:spPr>
          <a:xfrm>
            <a:off x="9304806" y="4506034"/>
            <a:ext cx="1672278"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38" name="Marcador de texto 33"/>
          <p:cNvSpPr>
            <a:spLocks noGrp="1"/>
          </p:cNvSpPr>
          <p:nvPr>
            <p:ph type="body" sz="quarter" idx="14" hasCustomPrompt="1"/>
          </p:nvPr>
        </p:nvSpPr>
        <p:spPr>
          <a:xfrm>
            <a:off x="7208148" y="1495283"/>
            <a:ext cx="1672278" cy="1190769"/>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0" name="Marcador de posición de imagen 39"/>
          <p:cNvSpPr>
            <a:spLocks noGrp="1"/>
          </p:cNvSpPr>
          <p:nvPr>
            <p:ph type="pic" sz="quarter" idx="15"/>
          </p:nvPr>
        </p:nvSpPr>
        <p:spPr>
          <a:xfrm>
            <a:off x="1059603" y="2892425"/>
            <a:ext cx="1341451"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6" name="Marcador de posición de imagen 39"/>
          <p:cNvSpPr>
            <a:spLocks noGrp="1"/>
          </p:cNvSpPr>
          <p:nvPr>
            <p:ph type="pic" sz="quarter" idx="16"/>
          </p:nvPr>
        </p:nvSpPr>
        <p:spPr>
          <a:xfrm>
            <a:off x="3164255" y="2892425"/>
            <a:ext cx="1341451"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7" name="Marcador de posición de imagen 39"/>
          <p:cNvSpPr>
            <a:spLocks noGrp="1"/>
          </p:cNvSpPr>
          <p:nvPr>
            <p:ph type="pic" sz="quarter" idx="17"/>
          </p:nvPr>
        </p:nvSpPr>
        <p:spPr>
          <a:xfrm>
            <a:off x="5268909" y="2892425"/>
            <a:ext cx="1341451"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8" name="Marcador de posición de imagen 39"/>
          <p:cNvSpPr>
            <a:spLocks noGrp="1"/>
          </p:cNvSpPr>
          <p:nvPr>
            <p:ph type="pic" sz="quarter" idx="18"/>
          </p:nvPr>
        </p:nvSpPr>
        <p:spPr>
          <a:xfrm>
            <a:off x="7372195" y="2892425"/>
            <a:ext cx="1341451"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9" name="Marcador de posición de imagen 39"/>
          <p:cNvSpPr>
            <a:spLocks noGrp="1"/>
          </p:cNvSpPr>
          <p:nvPr>
            <p:ph type="pic" sz="quarter" idx="19"/>
          </p:nvPr>
        </p:nvSpPr>
        <p:spPr>
          <a:xfrm>
            <a:off x="9470220" y="2892425"/>
            <a:ext cx="1341451"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8" name="CuadroTexto 17">
            <a:extLst>
              <a:ext uri="{FF2B5EF4-FFF2-40B4-BE49-F238E27FC236}">
                <a16:creationId xmlns:a16="http://schemas.microsoft.com/office/drawing/2014/main" id="{F1B12E29-F71A-4CA3-8A4E-16084D8D677A}"/>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262444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o sección naranja">
    <p:spTree>
      <p:nvGrpSpPr>
        <p:cNvPr id="1" name=""/>
        <p:cNvGrpSpPr/>
        <p:nvPr/>
      </p:nvGrpSpPr>
      <p:grpSpPr>
        <a:xfrm>
          <a:off x="0" y="0"/>
          <a:ext cx="0" cy="0"/>
          <a:chOff x="0" y="0"/>
          <a:chExt cx="0" cy="0"/>
        </a:xfrm>
      </p:grpSpPr>
      <p:sp>
        <p:nvSpPr>
          <p:cNvPr id="6" name="Rectángulo: esquinas redondeadas 21">
            <a:extLst>
              <a:ext uri="{FF2B5EF4-FFF2-40B4-BE49-F238E27FC236}">
                <a16:creationId xmlns:a16="http://schemas.microsoft.com/office/drawing/2014/main" id="{E0A521E5-2DBD-4831-BAF1-06974019AE9F}"/>
              </a:ext>
            </a:extLst>
          </p:cNvPr>
          <p:cNvSpPr/>
          <p:nvPr userDrawn="1"/>
        </p:nvSpPr>
        <p:spPr>
          <a:xfrm>
            <a:off x="2080781" y="2559164"/>
            <a:ext cx="7156414" cy="3246100"/>
          </a:xfrm>
          <a:prstGeom prst="roundRect">
            <a:avLst>
              <a:gd name="adj" fmla="val 25382"/>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10"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14" name="Elipse 13"/>
          <p:cNvSpPr/>
          <p:nvPr userDrawn="1"/>
        </p:nvSpPr>
        <p:spPr>
          <a:xfrm>
            <a:off x="4536030" y="1390348"/>
            <a:ext cx="2245924" cy="230505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dirty="0"/>
          </a:p>
        </p:txBody>
      </p:sp>
      <p:sp>
        <p:nvSpPr>
          <p:cNvPr id="13" name="Marcador de posición de imagen 39"/>
          <p:cNvSpPr>
            <a:spLocks noGrp="1"/>
          </p:cNvSpPr>
          <p:nvPr>
            <p:ph type="pic" sz="quarter" idx="16"/>
          </p:nvPr>
        </p:nvSpPr>
        <p:spPr>
          <a:xfrm>
            <a:off x="4570931" y="1414882"/>
            <a:ext cx="2176125" cy="2255982"/>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9" name="Marcador de texto 18"/>
          <p:cNvSpPr>
            <a:spLocks noGrp="1"/>
          </p:cNvSpPr>
          <p:nvPr>
            <p:ph type="body" sz="quarter" idx="17" hasCustomPrompt="1"/>
          </p:nvPr>
        </p:nvSpPr>
        <p:spPr>
          <a:xfrm>
            <a:off x="3835339" y="3920132"/>
            <a:ext cx="3647305" cy="1499601"/>
          </a:xfrm>
          <a:prstGeom prst="rect">
            <a:avLst/>
          </a:prstGeo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a:defRPr sz="2000">
                <a:solidFill>
                  <a:schemeClr val="tx1">
                    <a:lumMod val="75000"/>
                    <a:lumOff val="25000"/>
                  </a:schemeClr>
                </a:solidFill>
                <a:latin typeface="Arial" panose="020B0604020202020204" pitchFamily="34" charset="0"/>
                <a:cs typeface="Arial" panose="020B0604020202020204" pitchFamily="34" charset="0"/>
              </a:defRPr>
            </a:lvl2pPr>
            <a:lvl3pPr>
              <a:defRPr sz="1800">
                <a:solidFill>
                  <a:schemeClr val="tx1">
                    <a:lumMod val="75000"/>
                    <a:lumOff val="25000"/>
                  </a:schemeClr>
                </a:solidFill>
                <a:latin typeface="Arial" panose="020B0604020202020204" pitchFamily="34" charset="0"/>
                <a:cs typeface="Arial" panose="020B0604020202020204" pitchFamily="34" charset="0"/>
              </a:defRPr>
            </a:lvl3pPr>
            <a:lvl4pPr>
              <a:defRPr sz="1600">
                <a:solidFill>
                  <a:schemeClr val="tx1">
                    <a:lumMod val="75000"/>
                    <a:lumOff val="25000"/>
                  </a:schemeClr>
                </a:solidFill>
                <a:latin typeface="Arial" panose="020B0604020202020204" pitchFamily="34" charset="0"/>
                <a:cs typeface="Arial" panose="020B0604020202020204" pitchFamily="34" charset="0"/>
              </a:defRPr>
            </a:lvl4pPr>
            <a:lvl5pPr>
              <a:defRPr sz="16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Título sección</a:t>
            </a:r>
            <a:endParaRPr lang="es-CO" dirty="0"/>
          </a:p>
        </p:txBody>
      </p:sp>
      <p:sp>
        <p:nvSpPr>
          <p:cNvPr id="15" name="CuadroTexto 14">
            <a:extLst>
              <a:ext uri="{FF2B5EF4-FFF2-40B4-BE49-F238E27FC236}">
                <a16:creationId xmlns:a16="http://schemas.microsoft.com/office/drawing/2014/main" id="{94632554-1473-4E68-B062-E748B49B09CD}"/>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66623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677903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rva de conceptos">
    <p:spTree>
      <p:nvGrpSpPr>
        <p:cNvPr id="1" name=""/>
        <p:cNvGrpSpPr/>
        <p:nvPr/>
      </p:nvGrpSpPr>
      <p:grpSpPr>
        <a:xfrm>
          <a:off x="0" y="0"/>
          <a:ext cx="0" cy="0"/>
          <a:chOff x="0" y="0"/>
          <a:chExt cx="0" cy="0"/>
        </a:xfrm>
      </p:grpSpPr>
      <p:pic>
        <p:nvPicPr>
          <p:cNvPr id="43"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44"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45" name="Imagen 44"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46"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47" name="Marcador de texto 33"/>
          <p:cNvSpPr>
            <a:spLocks noGrp="1"/>
          </p:cNvSpPr>
          <p:nvPr>
            <p:ph type="body" sz="quarter" idx="11" hasCustomPrompt="1"/>
          </p:nvPr>
        </p:nvSpPr>
        <p:spPr>
          <a:xfrm>
            <a:off x="4596766" y="1333049"/>
            <a:ext cx="3277237" cy="948838"/>
          </a:xfrm>
          <a:prstGeom prst="rect">
            <a:avLst/>
          </a:prstGeom>
        </p:spPr>
        <p:txBody>
          <a:bodyPr/>
          <a:lstStyle>
            <a:lvl1pPr marL="0" indent="0" algn="l">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8" name="Marcador de texto 33"/>
          <p:cNvSpPr>
            <a:spLocks noGrp="1"/>
          </p:cNvSpPr>
          <p:nvPr>
            <p:ph type="body" sz="quarter" idx="12" hasCustomPrompt="1"/>
          </p:nvPr>
        </p:nvSpPr>
        <p:spPr>
          <a:xfrm>
            <a:off x="1319527" y="2906936"/>
            <a:ext cx="3277237" cy="794548"/>
          </a:xfrm>
          <a:prstGeom prst="rect">
            <a:avLst/>
          </a:prstGeom>
        </p:spPr>
        <p:txBody>
          <a:bodyPr/>
          <a:lstStyle>
            <a:lvl1pPr marL="0" indent="0" algn="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9" name="Marcador de texto 33"/>
          <p:cNvSpPr>
            <a:spLocks noGrp="1"/>
          </p:cNvSpPr>
          <p:nvPr>
            <p:ph type="body" sz="quarter" idx="13" hasCustomPrompt="1"/>
          </p:nvPr>
        </p:nvSpPr>
        <p:spPr>
          <a:xfrm>
            <a:off x="1810706" y="4203930"/>
            <a:ext cx="3277237" cy="794548"/>
          </a:xfrm>
          <a:prstGeom prst="rect">
            <a:avLst/>
          </a:prstGeom>
        </p:spPr>
        <p:txBody>
          <a:bodyPr/>
          <a:lstStyle>
            <a:lvl1pPr marL="0" indent="0" algn="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52" name="Marcador de texto 33"/>
          <p:cNvSpPr>
            <a:spLocks noGrp="1"/>
          </p:cNvSpPr>
          <p:nvPr>
            <p:ph type="body" sz="quarter" idx="14" hasCustomPrompt="1"/>
          </p:nvPr>
        </p:nvSpPr>
        <p:spPr>
          <a:xfrm>
            <a:off x="8056498" y="4440744"/>
            <a:ext cx="2583918" cy="948838"/>
          </a:xfrm>
          <a:prstGeom prst="rect">
            <a:avLst/>
          </a:prstGeom>
        </p:spPr>
        <p:txBody>
          <a:bodyPr/>
          <a:lstStyle>
            <a:lvl1pPr marL="0" indent="0" algn="l">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53" name="Gráfico 7">
            <a:extLst>
              <a:ext uri="{FF2B5EF4-FFF2-40B4-BE49-F238E27FC236}">
                <a16:creationId xmlns:a16="http://schemas.microsoft.com/office/drawing/2014/main" id="{FCE39C6C-A606-4435-BE35-6DF001F1BC91}"/>
              </a:ext>
            </a:extLst>
          </p:cNvPr>
          <p:cNvSpPr/>
          <p:nvPr userDrawn="1"/>
        </p:nvSpPr>
        <p:spPr>
          <a:xfrm>
            <a:off x="2744459" y="2539686"/>
            <a:ext cx="5955734" cy="3428648"/>
          </a:xfrm>
          <a:custGeom>
            <a:avLst/>
            <a:gdLst>
              <a:gd name="connsiteX0" fmla="*/ 6751892 w 6786382"/>
              <a:gd name="connsiteY0" fmla="*/ 4642603 h 4833197"/>
              <a:gd name="connsiteX1" fmla="*/ 6265450 w 6786382"/>
              <a:gd name="connsiteY1" fmla="*/ 4179021 h 4833197"/>
              <a:gd name="connsiteX2" fmla="*/ 6103906 w 6786382"/>
              <a:gd name="connsiteY2" fmla="*/ 4188736 h 4833197"/>
              <a:gd name="connsiteX3" fmla="*/ 6078189 w 6786382"/>
              <a:gd name="connsiteY3" fmla="*/ 4219883 h 4833197"/>
              <a:gd name="connsiteX4" fmla="*/ 6066663 w 6786382"/>
              <a:gd name="connsiteY4" fmla="*/ 4214454 h 4833197"/>
              <a:gd name="connsiteX5" fmla="*/ 5780152 w 6786382"/>
              <a:gd name="connsiteY5" fmla="*/ 4091391 h 4833197"/>
              <a:gd name="connsiteX6" fmla="*/ 5637181 w 6786382"/>
              <a:gd name="connsiteY6" fmla="*/ 4033955 h 4833197"/>
              <a:gd name="connsiteX7" fmla="*/ 5494115 w 6786382"/>
              <a:gd name="connsiteY7" fmla="*/ 3978424 h 4833197"/>
              <a:gd name="connsiteX8" fmla="*/ 5350955 w 6786382"/>
              <a:gd name="connsiteY8" fmla="*/ 3924703 h 4833197"/>
              <a:gd name="connsiteX9" fmla="*/ 5207699 w 6786382"/>
              <a:gd name="connsiteY9" fmla="*/ 3871935 h 4833197"/>
              <a:gd name="connsiteX10" fmla="*/ 4920806 w 6786382"/>
              <a:gd name="connsiteY10" fmla="*/ 3769541 h 4833197"/>
              <a:gd name="connsiteX11" fmla="*/ 4777169 w 6786382"/>
              <a:gd name="connsiteY11" fmla="*/ 3719344 h 4833197"/>
              <a:gd name="connsiteX12" fmla="*/ 4633341 w 6786382"/>
              <a:gd name="connsiteY12" fmla="*/ 3670291 h 4833197"/>
              <a:gd name="connsiteX13" fmla="*/ 4345496 w 6786382"/>
              <a:gd name="connsiteY13" fmla="*/ 3573612 h 4833197"/>
              <a:gd name="connsiteX14" fmla="*/ 4059365 w 6786382"/>
              <a:gd name="connsiteY14" fmla="*/ 3479219 h 4833197"/>
              <a:gd name="connsiteX15" fmla="*/ 3535490 w 6786382"/>
              <a:gd name="connsiteY15" fmla="*/ 3254905 h 4833197"/>
              <a:gd name="connsiteX16" fmla="*/ 3312033 w 6786382"/>
              <a:gd name="connsiteY16" fmla="*/ 3102886 h 4833197"/>
              <a:gd name="connsiteX17" fmla="*/ 3148394 w 6786382"/>
              <a:gd name="connsiteY17" fmla="*/ 2916577 h 4833197"/>
              <a:gd name="connsiteX18" fmla="*/ 3081433 w 6786382"/>
              <a:gd name="connsiteY18" fmla="*/ 2698455 h 4833197"/>
              <a:gd name="connsiteX19" fmla="*/ 3120485 w 6786382"/>
              <a:gd name="connsiteY19" fmla="*/ 2453662 h 4833197"/>
              <a:gd name="connsiteX20" fmla="*/ 3237453 w 6786382"/>
              <a:gd name="connsiteY20" fmla="*/ 2203345 h 4833197"/>
              <a:gd name="connsiteX21" fmla="*/ 3394520 w 6786382"/>
              <a:gd name="connsiteY21" fmla="*/ 1954838 h 4833197"/>
              <a:gd name="connsiteX22" fmla="*/ 3478721 w 6786382"/>
              <a:gd name="connsiteY22" fmla="*/ 1826441 h 4833197"/>
              <a:gd name="connsiteX23" fmla="*/ 3560350 w 6786382"/>
              <a:gd name="connsiteY23" fmla="*/ 1685757 h 4833197"/>
              <a:gd name="connsiteX24" fmla="*/ 3577876 w 6786382"/>
              <a:gd name="connsiteY24" fmla="*/ 1649562 h 4833197"/>
              <a:gd name="connsiteX25" fmla="*/ 3594545 w 6786382"/>
              <a:gd name="connsiteY25" fmla="*/ 1613367 h 4833197"/>
              <a:gd name="connsiteX26" fmla="*/ 3625977 w 6786382"/>
              <a:gd name="connsiteY26" fmla="*/ 1539167 h 4833197"/>
              <a:gd name="connsiteX27" fmla="*/ 3676936 w 6786382"/>
              <a:gd name="connsiteY27" fmla="*/ 1381814 h 4833197"/>
              <a:gd name="connsiteX28" fmla="*/ 3701034 w 6786382"/>
              <a:gd name="connsiteY28" fmla="*/ 1211221 h 4833197"/>
              <a:gd name="connsiteX29" fmla="*/ 3681698 w 6786382"/>
              <a:gd name="connsiteY29" fmla="*/ 1034628 h 4833197"/>
              <a:gd name="connsiteX30" fmla="*/ 3613880 w 6786382"/>
              <a:gd name="connsiteY30" fmla="*/ 871845 h 4833197"/>
              <a:gd name="connsiteX31" fmla="*/ 3511868 w 6786382"/>
              <a:gd name="connsiteY31" fmla="*/ 736209 h 4833197"/>
              <a:gd name="connsiteX32" fmla="*/ 3391662 w 6786382"/>
              <a:gd name="connsiteY32" fmla="*/ 625434 h 4833197"/>
              <a:gd name="connsiteX33" fmla="*/ 3262027 w 6786382"/>
              <a:gd name="connsiteY33" fmla="*/ 532851 h 4833197"/>
              <a:gd name="connsiteX34" fmla="*/ 2988850 w 6786382"/>
              <a:gd name="connsiteY34" fmla="*/ 383308 h 4833197"/>
              <a:gd name="connsiteX35" fmla="*/ 2706243 w 6786382"/>
              <a:gd name="connsiteY35" fmla="*/ 263103 h 4833197"/>
              <a:gd name="connsiteX36" fmla="*/ 2413349 w 6786382"/>
              <a:gd name="connsiteY36" fmla="*/ 167472 h 4833197"/>
              <a:gd name="connsiteX37" fmla="*/ 1813846 w 6786382"/>
              <a:gd name="connsiteY37" fmla="*/ 52124 h 4833197"/>
              <a:gd name="connsiteX38" fmla="*/ 1208532 w 6786382"/>
              <a:gd name="connsiteY38" fmla="*/ 4975 h 4833197"/>
              <a:gd name="connsiteX39" fmla="*/ 603028 w 6786382"/>
              <a:gd name="connsiteY39" fmla="*/ 5547 h 4833197"/>
              <a:gd name="connsiteX40" fmla="*/ 0 w 6786382"/>
              <a:gd name="connsiteY40" fmla="*/ 47171 h 4833197"/>
              <a:gd name="connsiteX41" fmla="*/ 603409 w 6786382"/>
              <a:gd name="connsiteY41" fmla="*/ 33169 h 4833197"/>
              <a:gd name="connsiteX42" fmla="*/ 1205484 w 6786382"/>
              <a:gd name="connsiteY42" fmla="*/ 59934 h 4833197"/>
              <a:gd name="connsiteX43" fmla="*/ 1801749 w 6786382"/>
              <a:gd name="connsiteY43" fmla="*/ 133753 h 4833197"/>
              <a:gd name="connsiteX44" fmla="*/ 2382203 w 6786382"/>
              <a:gd name="connsiteY44" fmla="*/ 272913 h 4833197"/>
              <a:gd name="connsiteX45" fmla="*/ 2658904 w 6786382"/>
              <a:gd name="connsiteY45" fmla="*/ 377403 h 4833197"/>
              <a:gd name="connsiteX46" fmla="*/ 2925509 w 6786382"/>
              <a:gd name="connsiteY46" fmla="*/ 508371 h 4833197"/>
              <a:gd name="connsiteX47" fmla="*/ 3173921 w 6786382"/>
              <a:gd name="connsiteY47" fmla="*/ 662581 h 4833197"/>
              <a:gd name="connsiteX48" fmla="*/ 3285363 w 6786382"/>
              <a:gd name="connsiteY48" fmla="*/ 751735 h 4833197"/>
              <a:gd name="connsiteX49" fmla="*/ 3381851 w 6786382"/>
              <a:gd name="connsiteY49" fmla="*/ 850890 h 4833197"/>
              <a:gd name="connsiteX50" fmla="*/ 3496913 w 6786382"/>
              <a:gd name="connsiteY50" fmla="*/ 1077966 h 4833197"/>
              <a:gd name="connsiteX51" fmla="*/ 3477863 w 6786382"/>
              <a:gd name="connsiteY51" fmla="*/ 1327998 h 4833197"/>
              <a:gd name="connsiteX52" fmla="*/ 3363659 w 6786382"/>
              <a:gd name="connsiteY52" fmla="*/ 1580982 h 4833197"/>
              <a:gd name="connsiteX53" fmla="*/ 3286982 w 6786382"/>
              <a:gd name="connsiteY53" fmla="*/ 1697377 h 4833197"/>
              <a:gd name="connsiteX54" fmla="*/ 3198781 w 6786382"/>
              <a:gd name="connsiteY54" fmla="*/ 1816916 h 4833197"/>
              <a:gd name="connsiteX55" fmla="*/ 3019044 w 6786382"/>
              <a:gd name="connsiteY55" fmla="*/ 2069710 h 4833197"/>
              <a:gd name="connsiteX56" fmla="*/ 2865025 w 6786382"/>
              <a:gd name="connsiteY56" fmla="*/ 2358222 h 4833197"/>
              <a:gd name="connsiteX57" fmla="*/ 2813018 w 6786382"/>
              <a:gd name="connsiteY57" fmla="*/ 2523481 h 4833197"/>
              <a:gd name="connsiteX58" fmla="*/ 2792159 w 6786382"/>
              <a:gd name="connsiteY58" fmla="*/ 2703408 h 4833197"/>
              <a:gd name="connsiteX59" fmla="*/ 2813971 w 6786382"/>
              <a:gd name="connsiteY59" fmla="*/ 2888859 h 4833197"/>
              <a:gd name="connsiteX60" fmla="*/ 2879789 w 6786382"/>
              <a:gd name="connsiteY60" fmla="*/ 3063072 h 4833197"/>
              <a:gd name="connsiteX61" fmla="*/ 2978182 w 6786382"/>
              <a:gd name="connsiteY61" fmla="*/ 3214519 h 4833197"/>
              <a:gd name="connsiteX62" fmla="*/ 3096101 w 6786382"/>
              <a:gd name="connsiteY62" fmla="*/ 3342535 h 4833197"/>
              <a:gd name="connsiteX63" fmla="*/ 3360420 w 6786382"/>
              <a:gd name="connsiteY63" fmla="*/ 3545323 h 4833197"/>
              <a:gd name="connsiteX64" fmla="*/ 3930872 w 6786382"/>
              <a:gd name="connsiteY64" fmla="*/ 3828596 h 4833197"/>
              <a:gd name="connsiteX65" fmla="*/ 4212908 w 6786382"/>
              <a:gd name="connsiteY65" fmla="*/ 3939181 h 4833197"/>
              <a:gd name="connsiteX66" fmla="*/ 4492181 w 6786382"/>
              <a:gd name="connsiteY66" fmla="*/ 4050433 h 4833197"/>
              <a:gd name="connsiteX67" fmla="*/ 4631436 w 6786382"/>
              <a:gd name="connsiteY67" fmla="*/ 4106631 h 4833197"/>
              <a:gd name="connsiteX68" fmla="*/ 4770120 w 6786382"/>
              <a:gd name="connsiteY68" fmla="*/ 4163876 h 4833197"/>
              <a:gd name="connsiteX69" fmla="*/ 5046345 w 6786382"/>
              <a:gd name="connsiteY69" fmla="*/ 4279891 h 4833197"/>
              <a:gd name="connsiteX70" fmla="*/ 5183505 w 6786382"/>
              <a:gd name="connsiteY70" fmla="*/ 4339136 h 4833197"/>
              <a:gd name="connsiteX71" fmla="*/ 5320094 w 6786382"/>
              <a:gd name="connsiteY71" fmla="*/ 4399144 h 4833197"/>
              <a:gd name="connsiteX72" fmla="*/ 5455539 w 6786382"/>
              <a:gd name="connsiteY72" fmla="*/ 4460485 h 4833197"/>
              <a:gd name="connsiteX73" fmla="*/ 5589746 w 6786382"/>
              <a:gd name="connsiteY73" fmla="*/ 4523159 h 4833197"/>
              <a:gd name="connsiteX74" fmla="*/ 5759863 w 6786382"/>
              <a:gd name="connsiteY74" fmla="*/ 4606217 h 4833197"/>
              <a:gd name="connsiteX75" fmla="*/ 5721858 w 6786382"/>
              <a:gd name="connsiteY75" fmla="*/ 4652414 h 4833197"/>
              <a:gd name="connsiteX76" fmla="*/ 5807202 w 6786382"/>
              <a:gd name="connsiteY76" fmla="*/ 4833198 h 4833197"/>
              <a:gd name="connsiteX77" fmla="*/ 6675502 w 6786382"/>
              <a:gd name="connsiteY77" fmla="*/ 4833198 h 4833197"/>
              <a:gd name="connsiteX78" fmla="*/ 6751892 w 6786382"/>
              <a:gd name="connsiteY78" fmla="*/ 4642603 h 48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786382" h="4833197">
                <a:moveTo>
                  <a:pt x="6751892" y="4642603"/>
                </a:moveTo>
                <a:lnTo>
                  <a:pt x="6265450" y="4179021"/>
                </a:lnTo>
                <a:cubicBezTo>
                  <a:pt x="6218968" y="4134730"/>
                  <a:pt x="6144673" y="4139206"/>
                  <a:pt x="6103906" y="4188736"/>
                </a:cubicBezTo>
                <a:lnTo>
                  <a:pt x="6078189" y="4219883"/>
                </a:lnTo>
                <a:lnTo>
                  <a:pt x="6066663" y="4214454"/>
                </a:lnTo>
                <a:cubicBezTo>
                  <a:pt x="5970842" y="4171020"/>
                  <a:pt x="5875496" y="4130253"/>
                  <a:pt x="5780152" y="4091391"/>
                </a:cubicBezTo>
                <a:cubicBezTo>
                  <a:pt x="5732431" y="4072246"/>
                  <a:pt x="5684902" y="4052529"/>
                  <a:pt x="5637181" y="4033955"/>
                </a:cubicBezTo>
                <a:lnTo>
                  <a:pt x="5494115" y="3978424"/>
                </a:lnTo>
                <a:lnTo>
                  <a:pt x="5350955" y="3924703"/>
                </a:lnTo>
                <a:cubicBezTo>
                  <a:pt x="5303235" y="3906796"/>
                  <a:pt x="5255514" y="3888984"/>
                  <a:pt x="5207699" y="3871935"/>
                </a:cubicBezTo>
                <a:cubicBezTo>
                  <a:pt x="5112068" y="3837359"/>
                  <a:pt x="5016627" y="3802593"/>
                  <a:pt x="4920806" y="3769541"/>
                </a:cubicBezTo>
                <a:lnTo>
                  <a:pt x="4777169" y="3719344"/>
                </a:lnTo>
                <a:lnTo>
                  <a:pt x="4633341" y="3670291"/>
                </a:lnTo>
                <a:cubicBezTo>
                  <a:pt x="4537424" y="3637810"/>
                  <a:pt x="4441603" y="3604949"/>
                  <a:pt x="4345496" y="3573612"/>
                </a:cubicBezTo>
                <a:lnTo>
                  <a:pt x="4059365" y="3479219"/>
                </a:lnTo>
                <a:cubicBezTo>
                  <a:pt x="3876104" y="3417402"/>
                  <a:pt x="3697224" y="3345774"/>
                  <a:pt x="3535490" y="3254905"/>
                </a:cubicBezTo>
                <a:cubicBezTo>
                  <a:pt x="3454908" y="3209566"/>
                  <a:pt x="3378708" y="3159274"/>
                  <a:pt x="3312033" y="3102886"/>
                </a:cubicBezTo>
                <a:cubicBezTo>
                  <a:pt x="3245263" y="3046689"/>
                  <a:pt x="3188494" y="2984205"/>
                  <a:pt x="3148394" y="2916577"/>
                </a:cubicBezTo>
                <a:cubicBezTo>
                  <a:pt x="3108198" y="2848950"/>
                  <a:pt x="3085433" y="2776369"/>
                  <a:pt x="3081433" y="2698455"/>
                </a:cubicBezTo>
                <a:cubicBezTo>
                  <a:pt x="3077147" y="2620635"/>
                  <a:pt x="3092101" y="2537387"/>
                  <a:pt x="3120485" y="2453662"/>
                </a:cubicBezTo>
                <a:cubicBezTo>
                  <a:pt x="3148774" y="2369937"/>
                  <a:pt x="3190018" y="2286118"/>
                  <a:pt x="3237453" y="2203345"/>
                </a:cubicBezTo>
                <a:cubicBezTo>
                  <a:pt x="3284982" y="2120478"/>
                  <a:pt x="3338798" y="2038563"/>
                  <a:pt x="3394520" y="1954838"/>
                </a:cubicBezTo>
                <a:cubicBezTo>
                  <a:pt x="3422333" y="1912928"/>
                  <a:pt x="3450717" y="1870542"/>
                  <a:pt x="3478721" y="1826441"/>
                </a:cubicBezTo>
                <a:cubicBezTo>
                  <a:pt x="3506724" y="1782245"/>
                  <a:pt x="3534632" y="1736715"/>
                  <a:pt x="3560350" y="1685757"/>
                </a:cubicBezTo>
                <a:cubicBezTo>
                  <a:pt x="3566732" y="1672898"/>
                  <a:pt x="3572066" y="1661754"/>
                  <a:pt x="3577876" y="1649562"/>
                </a:cubicBezTo>
                <a:cubicBezTo>
                  <a:pt x="3583591" y="1637656"/>
                  <a:pt x="3589115" y="1625559"/>
                  <a:pt x="3594545" y="1613367"/>
                </a:cubicBezTo>
                <a:cubicBezTo>
                  <a:pt x="3605498" y="1589078"/>
                  <a:pt x="3615976" y="1564313"/>
                  <a:pt x="3625977" y="1539167"/>
                </a:cubicBezTo>
                <a:cubicBezTo>
                  <a:pt x="3645789" y="1488685"/>
                  <a:pt x="3663696" y="1436583"/>
                  <a:pt x="3676936" y="1381814"/>
                </a:cubicBezTo>
                <a:cubicBezTo>
                  <a:pt x="3690271" y="1327140"/>
                  <a:pt x="3699415" y="1269990"/>
                  <a:pt x="3701034" y="1211221"/>
                </a:cubicBezTo>
                <a:cubicBezTo>
                  <a:pt x="3702653" y="1152547"/>
                  <a:pt x="3696557" y="1092444"/>
                  <a:pt x="3681698" y="1034628"/>
                </a:cubicBezTo>
                <a:cubicBezTo>
                  <a:pt x="3667030" y="976716"/>
                  <a:pt x="3643122" y="921852"/>
                  <a:pt x="3613880" y="871845"/>
                </a:cubicBezTo>
                <a:cubicBezTo>
                  <a:pt x="3584448" y="821934"/>
                  <a:pt x="3549587" y="776786"/>
                  <a:pt x="3511868" y="736209"/>
                </a:cubicBezTo>
                <a:cubicBezTo>
                  <a:pt x="3474149" y="695442"/>
                  <a:pt x="3433572" y="658962"/>
                  <a:pt x="3391662" y="625434"/>
                </a:cubicBezTo>
                <a:cubicBezTo>
                  <a:pt x="3349752" y="591810"/>
                  <a:pt x="3306318" y="561330"/>
                  <a:pt x="3262027" y="532851"/>
                </a:cubicBezTo>
                <a:cubicBezTo>
                  <a:pt x="3173445" y="476082"/>
                  <a:pt x="3081814" y="427409"/>
                  <a:pt x="2988850" y="383308"/>
                </a:cubicBezTo>
                <a:cubicBezTo>
                  <a:pt x="2895791" y="339207"/>
                  <a:pt x="2801493" y="299774"/>
                  <a:pt x="2706243" y="263103"/>
                </a:cubicBezTo>
                <a:cubicBezTo>
                  <a:pt x="2609945" y="225860"/>
                  <a:pt x="2512124" y="194237"/>
                  <a:pt x="2413349" y="167472"/>
                </a:cubicBezTo>
                <a:cubicBezTo>
                  <a:pt x="2215801" y="113751"/>
                  <a:pt x="2015109" y="77651"/>
                  <a:pt x="1813846" y="52124"/>
                </a:cubicBezTo>
                <a:cubicBezTo>
                  <a:pt x="1612583" y="26597"/>
                  <a:pt x="1410462" y="12119"/>
                  <a:pt x="1208532" y="4975"/>
                </a:cubicBezTo>
                <a:cubicBezTo>
                  <a:pt x="1006507" y="-2073"/>
                  <a:pt x="804577" y="-1407"/>
                  <a:pt x="603028" y="5547"/>
                </a:cubicBezTo>
                <a:cubicBezTo>
                  <a:pt x="401574" y="12881"/>
                  <a:pt x="200216" y="25359"/>
                  <a:pt x="0" y="47171"/>
                </a:cubicBezTo>
                <a:cubicBezTo>
                  <a:pt x="200978" y="34503"/>
                  <a:pt x="402336" y="31169"/>
                  <a:pt x="603409" y="33169"/>
                </a:cubicBezTo>
                <a:cubicBezTo>
                  <a:pt x="804482" y="35360"/>
                  <a:pt x="1005364" y="43932"/>
                  <a:pt x="1205484" y="59934"/>
                </a:cubicBezTo>
                <a:cubicBezTo>
                  <a:pt x="1405509" y="76127"/>
                  <a:pt x="1604772" y="99558"/>
                  <a:pt x="1801749" y="133753"/>
                </a:cubicBezTo>
                <a:cubicBezTo>
                  <a:pt x="1998631" y="167853"/>
                  <a:pt x="2193512" y="212334"/>
                  <a:pt x="2382203" y="272913"/>
                </a:cubicBezTo>
                <a:cubicBezTo>
                  <a:pt x="2476500" y="303108"/>
                  <a:pt x="2569083" y="337779"/>
                  <a:pt x="2658904" y="377403"/>
                </a:cubicBezTo>
                <a:cubicBezTo>
                  <a:pt x="2749582" y="418074"/>
                  <a:pt x="2838926" y="461413"/>
                  <a:pt x="2925509" y="508371"/>
                </a:cubicBezTo>
                <a:cubicBezTo>
                  <a:pt x="3011996" y="555330"/>
                  <a:pt x="3095911" y="606193"/>
                  <a:pt x="3173921" y="662581"/>
                </a:cubicBezTo>
                <a:cubicBezTo>
                  <a:pt x="3212878" y="690775"/>
                  <a:pt x="3250406" y="720398"/>
                  <a:pt x="3285363" y="751735"/>
                </a:cubicBezTo>
                <a:cubicBezTo>
                  <a:pt x="3320415" y="783072"/>
                  <a:pt x="3353086" y="816029"/>
                  <a:pt x="3381851" y="850890"/>
                </a:cubicBezTo>
                <a:cubicBezTo>
                  <a:pt x="3439668" y="920423"/>
                  <a:pt x="3481388" y="997480"/>
                  <a:pt x="3496913" y="1077966"/>
                </a:cubicBezTo>
                <a:cubicBezTo>
                  <a:pt x="3513106" y="1158453"/>
                  <a:pt x="3503962" y="1243035"/>
                  <a:pt x="3477863" y="1327998"/>
                </a:cubicBezTo>
                <a:cubicBezTo>
                  <a:pt x="3451955" y="1412865"/>
                  <a:pt x="3410236" y="1498400"/>
                  <a:pt x="3363659" y="1580982"/>
                </a:cubicBezTo>
                <a:cubicBezTo>
                  <a:pt x="3341846" y="1618796"/>
                  <a:pt x="3315081" y="1658039"/>
                  <a:pt x="3286982" y="1697377"/>
                </a:cubicBezTo>
                <a:cubicBezTo>
                  <a:pt x="3258788" y="1736811"/>
                  <a:pt x="3228975" y="1776530"/>
                  <a:pt x="3198781" y="1816916"/>
                </a:cubicBezTo>
                <a:cubicBezTo>
                  <a:pt x="3138392" y="1897688"/>
                  <a:pt x="3076766" y="1980841"/>
                  <a:pt x="3019044" y="2069710"/>
                </a:cubicBezTo>
                <a:cubicBezTo>
                  <a:pt x="2961513" y="2158578"/>
                  <a:pt x="2907316" y="2253256"/>
                  <a:pt x="2865025" y="2358222"/>
                </a:cubicBezTo>
                <a:cubicBezTo>
                  <a:pt x="2843974" y="2410705"/>
                  <a:pt x="2825972" y="2465759"/>
                  <a:pt x="2813018" y="2523481"/>
                </a:cubicBezTo>
                <a:cubicBezTo>
                  <a:pt x="2800064" y="2581107"/>
                  <a:pt x="2792445" y="2641686"/>
                  <a:pt x="2792159" y="2703408"/>
                </a:cubicBezTo>
                <a:cubicBezTo>
                  <a:pt x="2791778" y="2765130"/>
                  <a:pt x="2798921" y="2827899"/>
                  <a:pt x="2813971" y="2888859"/>
                </a:cubicBezTo>
                <a:cubicBezTo>
                  <a:pt x="2828925" y="2949724"/>
                  <a:pt x="2851595" y="3008493"/>
                  <a:pt x="2879789" y="3063072"/>
                </a:cubicBezTo>
                <a:cubicBezTo>
                  <a:pt x="2907983" y="3117650"/>
                  <a:pt x="2941606" y="3168037"/>
                  <a:pt x="2978182" y="3214519"/>
                </a:cubicBezTo>
                <a:cubicBezTo>
                  <a:pt x="3014948" y="3260811"/>
                  <a:pt x="3054668" y="3303388"/>
                  <a:pt x="3096101" y="3342535"/>
                </a:cubicBezTo>
                <a:cubicBezTo>
                  <a:pt x="3179159" y="3420926"/>
                  <a:pt x="3268695" y="3486744"/>
                  <a:pt x="3360420" y="3545323"/>
                </a:cubicBezTo>
                <a:cubicBezTo>
                  <a:pt x="3544157" y="3662099"/>
                  <a:pt x="3736658" y="3750777"/>
                  <a:pt x="3930872" y="3828596"/>
                </a:cubicBezTo>
                <a:lnTo>
                  <a:pt x="4212908" y="3939181"/>
                </a:lnTo>
                <a:cubicBezTo>
                  <a:pt x="4306443" y="3975472"/>
                  <a:pt x="4399217" y="4013095"/>
                  <a:pt x="4492181" y="4050433"/>
                </a:cubicBezTo>
                <a:lnTo>
                  <a:pt x="4631436" y="4106631"/>
                </a:lnTo>
                <a:lnTo>
                  <a:pt x="4770120" y="4163876"/>
                </a:lnTo>
                <a:cubicBezTo>
                  <a:pt x="4862798" y="4201595"/>
                  <a:pt x="4954524" y="4240933"/>
                  <a:pt x="5046345" y="4279891"/>
                </a:cubicBezTo>
                <a:cubicBezTo>
                  <a:pt x="5092351" y="4299226"/>
                  <a:pt x="5137976" y="4319134"/>
                  <a:pt x="5183505" y="4339136"/>
                </a:cubicBezTo>
                <a:lnTo>
                  <a:pt x="5320094" y="4399144"/>
                </a:lnTo>
                <a:lnTo>
                  <a:pt x="5455539" y="4460485"/>
                </a:lnTo>
                <a:cubicBezTo>
                  <a:pt x="5500688" y="4480964"/>
                  <a:pt x="5544979" y="4502299"/>
                  <a:pt x="5589746" y="4523159"/>
                </a:cubicBezTo>
                <a:cubicBezTo>
                  <a:pt x="5647182" y="4550306"/>
                  <a:pt x="5703856" y="4578023"/>
                  <a:pt x="5759863" y="4606217"/>
                </a:cubicBezTo>
                <a:lnTo>
                  <a:pt x="5721858" y="4652414"/>
                </a:lnTo>
                <a:cubicBezTo>
                  <a:pt x="5662422" y="4724518"/>
                  <a:pt x="5713762" y="4833198"/>
                  <a:pt x="5807202" y="4833198"/>
                </a:cubicBezTo>
                <a:lnTo>
                  <a:pt x="6675502" y="4833198"/>
                </a:lnTo>
                <a:cubicBezTo>
                  <a:pt x="6775419" y="4833103"/>
                  <a:pt x="6824091" y="4711373"/>
                  <a:pt x="6751892" y="4642603"/>
                </a:cubicBezTo>
                <a:close/>
              </a:path>
            </a:pathLst>
          </a:custGeom>
          <a:solidFill>
            <a:schemeClr val="bg1">
              <a:lumMod val="75000"/>
            </a:schemeClr>
          </a:solidFill>
          <a:ln w="9525" cap="flat">
            <a:noFill/>
            <a:prstDash val="solid"/>
            <a:miter/>
          </a:ln>
        </p:spPr>
        <p:txBody>
          <a:bodyPr rtlCol="0" anchor="ctr"/>
          <a:lstStyle/>
          <a:p>
            <a:endParaRPr lang="es-CO" sz="1800"/>
          </a:p>
        </p:txBody>
      </p:sp>
      <p:grpSp>
        <p:nvGrpSpPr>
          <p:cNvPr id="54" name="Grupo 53"/>
          <p:cNvGrpSpPr/>
          <p:nvPr userDrawn="1"/>
        </p:nvGrpSpPr>
        <p:grpSpPr>
          <a:xfrm>
            <a:off x="3616796" y="1297045"/>
            <a:ext cx="4320180" cy="1353765"/>
            <a:chOff x="3712011" y="1297043"/>
            <a:chExt cx="4433914" cy="1353765"/>
          </a:xfrm>
        </p:grpSpPr>
        <p:sp>
          <p:nvSpPr>
            <p:cNvPr id="55" name="Elipse 54">
              <a:extLst>
                <a:ext uri="{FF2B5EF4-FFF2-40B4-BE49-F238E27FC236}">
                  <a16:creationId xmlns:a16="http://schemas.microsoft.com/office/drawing/2014/main" id="{6154D79C-DCF9-44C4-96D7-741A03CEBF18}"/>
                </a:ext>
              </a:extLst>
            </p:cNvPr>
            <p:cNvSpPr/>
            <p:nvPr/>
          </p:nvSpPr>
          <p:spPr>
            <a:xfrm>
              <a:off x="3887229" y="2437418"/>
              <a:ext cx="512140" cy="213390"/>
            </a:xfrm>
            <a:prstGeom prst="ellipse">
              <a:avLst/>
            </a:prstGeom>
            <a:solidFill>
              <a:schemeClr val="bg1"/>
            </a:solidFill>
            <a:ln w="82550" cmpd="tri">
              <a:solidFill>
                <a:srgbClr val="5B9BD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nvGrpSpPr>
            <p:cNvPr id="56" name="Grupo 55">
              <a:extLst>
                <a:ext uri="{FF2B5EF4-FFF2-40B4-BE49-F238E27FC236}">
                  <a16:creationId xmlns:a16="http://schemas.microsoft.com/office/drawing/2014/main" id="{953451D9-3B76-4A4F-81FC-21C92DEB105E}"/>
                </a:ext>
              </a:extLst>
            </p:cNvPr>
            <p:cNvGrpSpPr/>
            <p:nvPr/>
          </p:nvGrpSpPr>
          <p:grpSpPr>
            <a:xfrm>
              <a:off x="3712011" y="1297043"/>
              <a:ext cx="901947" cy="1026552"/>
              <a:chOff x="3132826" y="1225098"/>
              <a:chExt cx="922834" cy="1050324"/>
            </a:xfrm>
          </p:grpSpPr>
          <p:grpSp>
            <p:nvGrpSpPr>
              <p:cNvPr id="58" name="Grupo 57">
                <a:extLst>
                  <a:ext uri="{FF2B5EF4-FFF2-40B4-BE49-F238E27FC236}">
                    <a16:creationId xmlns:a16="http://schemas.microsoft.com/office/drawing/2014/main" id="{519D4D1A-E11F-4577-8A86-2323B9A46236}"/>
                  </a:ext>
                </a:extLst>
              </p:cNvPr>
              <p:cNvGrpSpPr/>
              <p:nvPr/>
            </p:nvGrpSpPr>
            <p:grpSpPr>
              <a:xfrm>
                <a:off x="3132826" y="1225098"/>
                <a:ext cx="922834" cy="1050324"/>
                <a:chOff x="3132826" y="1226150"/>
                <a:chExt cx="922834" cy="1050324"/>
              </a:xfrm>
            </p:grpSpPr>
            <p:sp>
              <p:nvSpPr>
                <p:cNvPr id="60" name="Elipse 59">
                  <a:extLst>
                    <a:ext uri="{FF2B5EF4-FFF2-40B4-BE49-F238E27FC236}">
                      <a16:creationId xmlns:a16="http://schemas.microsoft.com/office/drawing/2014/main" id="{F04AC5CB-6A3D-412D-AE47-44F4DF9D39F7}"/>
                    </a:ext>
                  </a:extLst>
                </p:cNvPr>
                <p:cNvSpPr/>
                <p:nvPr/>
              </p:nvSpPr>
              <p:spPr>
                <a:xfrm>
                  <a:off x="3132826" y="1226150"/>
                  <a:ext cx="922834" cy="902169"/>
                </a:xfrm>
                <a:prstGeom prst="ellipse">
                  <a:avLst/>
                </a:prstGeom>
                <a:solidFill>
                  <a:srgbClr val="5B9BD5"/>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61" name="Triángulo isósceles 60">
                  <a:extLst>
                    <a:ext uri="{FF2B5EF4-FFF2-40B4-BE49-F238E27FC236}">
                      <a16:creationId xmlns:a16="http://schemas.microsoft.com/office/drawing/2014/main" id="{38B8CF0F-A520-4019-90E5-C1EA99D5AD52}"/>
                    </a:ext>
                  </a:extLst>
                </p:cNvPr>
                <p:cNvSpPr/>
                <p:nvPr/>
              </p:nvSpPr>
              <p:spPr>
                <a:xfrm rot="10800000">
                  <a:off x="3394827" y="2063637"/>
                  <a:ext cx="398833" cy="212837"/>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sp>
            <p:nvSpPr>
              <p:cNvPr id="59" name="Elipse 58">
                <a:extLst>
                  <a:ext uri="{FF2B5EF4-FFF2-40B4-BE49-F238E27FC236}">
                    <a16:creationId xmlns:a16="http://schemas.microsoft.com/office/drawing/2014/main" id="{2C7F1342-C590-4124-8578-85392304BDD8}"/>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b="1" dirty="0">
                  <a:solidFill>
                    <a:srgbClr val="5B9BD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57" name="Conector recto 56">
              <a:extLst>
                <a:ext uri="{FF2B5EF4-FFF2-40B4-BE49-F238E27FC236}">
                  <a16:creationId xmlns:a16="http://schemas.microsoft.com/office/drawing/2014/main" id="{6F121AE8-CAFB-435E-92DF-F9DE3B95B112}"/>
                </a:ext>
              </a:extLst>
            </p:cNvPr>
            <p:cNvCxnSpPr>
              <a:cxnSpLocks/>
            </p:cNvCxnSpPr>
            <p:nvPr/>
          </p:nvCxnSpPr>
          <p:spPr>
            <a:xfrm flipH="1">
              <a:off x="4272656" y="2427505"/>
              <a:ext cx="3873269" cy="0"/>
            </a:xfrm>
            <a:prstGeom prst="line">
              <a:avLst/>
            </a:prstGeom>
            <a:ln w="15875">
              <a:solidFill>
                <a:srgbClr val="5B9BD5"/>
              </a:solidFill>
            </a:ln>
          </p:spPr>
          <p:style>
            <a:lnRef idx="1">
              <a:schemeClr val="accent1"/>
            </a:lnRef>
            <a:fillRef idx="0">
              <a:schemeClr val="accent1"/>
            </a:fillRef>
            <a:effectRef idx="0">
              <a:schemeClr val="accent1"/>
            </a:effectRef>
            <a:fontRef idx="minor">
              <a:schemeClr val="tx1"/>
            </a:fontRef>
          </p:style>
        </p:cxnSp>
      </p:grpSp>
      <p:grpSp>
        <p:nvGrpSpPr>
          <p:cNvPr id="62" name="Grupo 61"/>
          <p:cNvGrpSpPr/>
          <p:nvPr userDrawn="1"/>
        </p:nvGrpSpPr>
        <p:grpSpPr>
          <a:xfrm>
            <a:off x="2131977" y="3773836"/>
            <a:ext cx="4696514" cy="1470189"/>
            <a:chOff x="2188101" y="3773828"/>
            <a:chExt cx="4820154" cy="1470189"/>
          </a:xfrm>
        </p:grpSpPr>
        <p:sp>
          <p:nvSpPr>
            <p:cNvPr id="63" name="Elipse 62">
              <a:extLst>
                <a:ext uri="{FF2B5EF4-FFF2-40B4-BE49-F238E27FC236}">
                  <a16:creationId xmlns:a16="http://schemas.microsoft.com/office/drawing/2014/main" id="{064B77BF-8C7D-4048-85F6-0A79DBF29B44}"/>
                </a:ext>
              </a:extLst>
            </p:cNvPr>
            <p:cNvSpPr/>
            <p:nvPr/>
          </p:nvSpPr>
          <p:spPr>
            <a:xfrm>
              <a:off x="6069824" y="4882353"/>
              <a:ext cx="867999" cy="361664"/>
            </a:xfrm>
            <a:prstGeom prst="ellipse">
              <a:avLst/>
            </a:prstGeom>
            <a:solidFill>
              <a:schemeClr val="bg1"/>
            </a:solidFill>
            <a:ln w="82550" cmpd="tri">
              <a:solidFill>
                <a:srgbClr val="ED7D3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nvGrpSpPr>
            <p:cNvPr id="64" name="Grupo 63">
              <a:extLst>
                <a:ext uri="{FF2B5EF4-FFF2-40B4-BE49-F238E27FC236}">
                  <a16:creationId xmlns:a16="http://schemas.microsoft.com/office/drawing/2014/main" id="{BB2446D4-EEF4-455D-9F91-80F8059A032A}"/>
                </a:ext>
              </a:extLst>
            </p:cNvPr>
            <p:cNvGrpSpPr/>
            <p:nvPr/>
          </p:nvGrpSpPr>
          <p:grpSpPr>
            <a:xfrm>
              <a:off x="6106308" y="3773828"/>
              <a:ext cx="901947" cy="1024470"/>
              <a:chOff x="3132826" y="1225098"/>
              <a:chExt cx="922834" cy="1048194"/>
            </a:xfrm>
          </p:grpSpPr>
          <p:grpSp>
            <p:nvGrpSpPr>
              <p:cNvPr id="66" name="Grupo 65">
                <a:extLst>
                  <a:ext uri="{FF2B5EF4-FFF2-40B4-BE49-F238E27FC236}">
                    <a16:creationId xmlns:a16="http://schemas.microsoft.com/office/drawing/2014/main" id="{DADEDB00-B068-474A-B55A-7FE2F3D93AE9}"/>
                  </a:ext>
                </a:extLst>
              </p:cNvPr>
              <p:cNvGrpSpPr/>
              <p:nvPr/>
            </p:nvGrpSpPr>
            <p:grpSpPr>
              <a:xfrm>
                <a:off x="3132826" y="1225098"/>
                <a:ext cx="922834" cy="1048194"/>
                <a:chOff x="3132826" y="1226150"/>
                <a:chExt cx="922834" cy="1048194"/>
              </a:xfrm>
            </p:grpSpPr>
            <p:sp>
              <p:nvSpPr>
                <p:cNvPr id="68" name="Elipse 67">
                  <a:extLst>
                    <a:ext uri="{FF2B5EF4-FFF2-40B4-BE49-F238E27FC236}">
                      <a16:creationId xmlns:a16="http://schemas.microsoft.com/office/drawing/2014/main" id="{26024A7B-724A-4B96-8FDF-708982B360D3}"/>
                    </a:ext>
                  </a:extLst>
                </p:cNvPr>
                <p:cNvSpPr/>
                <p:nvPr/>
              </p:nvSpPr>
              <p:spPr>
                <a:xfrm>
                  <a:off x="3132826" y="1226150"/>
                  <a:ext cx="922834" cy="902169"/>
                </a:xfrm>
                <a:prstGeom prst="ellipse">
                  <a:avLst/>
                </a:prstGeom>
                <a:solidFill>
                  <a:srgbClr val="ED7D31"/>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69" name="Triángulo isósceles 68">
                  <a:extLst>
                    <a:ext uri="{FF2B5EF4-FFF2-40B4-BE49-F238E27FC236}">
                      <a16:creationId xmlns:a16="http://schemas.microsoft.com/office/drawing/2014/main" id="{043DF35D-97E0-4BF6-B5E8-F888C61C73A8}"/>
                    </a:ext>
                  </a:extLst>
                </p:cNvPr>
                <p:cNvSpPr/>
                <p:nvPr/>
              </p:nvSpPr>
              <p:spPr>
                <a:xfrm rot="10800000">
                  <a:off x="3394826" y="2061507"/>
                  <a:ext cx="398833" cy="212837"/>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sp>
            <p:nvSpPr>
              <p:cNvPr id="67" name="Elipse 66">
                <a:extLst>
                  <a:ext uri="{FF2B5EF4-FFF2-40B4-BE49-F238E27FC236}">
                    <a16:creationId xmlns:a16="http://schemas.microsoft.com/office/drawing/2014/main" id="{7172D512-4A60-4003-AA43-8CD838F6E7F3}"/>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b="1" dirty="0">
                  <a:solidFill>
                    <a:srgbClr val="ED7D3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65" name="Conector recto 64">
              <a:extLst>
                <a:ext uri="{FF2B5EF4-FFF2-40B4-BE49-F238E27FC236}">
                  <a16:creationId xmlns:a16="http://schemas.microsoft.com/office/drawing/2014/main" id="{E8A855C9-80F1-41A5-8C42-FECCD0BF370B}"/>
                </a:ext>
              </a:extLst>
            </p:cNvPr>
            <p:cNvCxnSpPr>
              <a:cxnSpLocks/>
            </p:cNvCxnSpPr>
            <p:nvPr/>
          </p:nvCxnSpPr>
          <p:spPr>
            <a:xfrm flipH="1" flipV="1">
              <a:off x="2188101" y="5138481"/>
              <a:ext cx="3892813" cy="14907"/>
            </a:xfrm>
            <a:prstGeom prst="line">
              <a:avLst/>
            </a:prstGeom>
            <a:ln w="15875">
              <a:solidFill>
                <a:srgbClr val="ED7D31"/>
              </a:solidFill>
            </a:ln>
          </p:spPr>
          <p:style>
            <a:lnRef idx="1">
              <a:schemeClr val="accent1"/>
            </a:lnRef>
            <a:fillRef idx="0">
              <a:schemeClr val="accent1"/>
            </a:fillRef>
            <a:effectRef idx="0">
              <a:schemeClr val="accent1"/>
            </a:effectRef>
            <a:fontRef idx="minor">
              <a:schemeClr val="tx1"/>
            </a:fontRef>
          </p:style>
        </p:cxnSp>
      </p:grpSp>
      <p:grpSp>
        <p:nvGrpSpPr>
          <p:cNvPr id="70" name="Grupo 69"/>
          <p:cNvGrpSpPr/>
          <p:nvPr userDrawn="1"/>
        </p:nvGrpSpPr>
        <p:grpSpPr>
          <a:xfrm>
            <a:off x="1500447" y="2579699"/>
            <a:ext cx="4440830" cy="1387729"/>
            <a:chOff x="1539945" y="2579691"/>
            <a:chExt cx="4557741" cy="1387729"/>
          </a:xfrm>
        </p:grpSpPr>
        <p:sp>
          <p:nvSpPr>
            <p:cNvPr id="71" name="Elipse 70">
              <a:extLst>
                <a:ext uri="{FF2B5EF4-FFF2-40B4-BE49-F238E27FC236}">
                  <a16:creationId xmlns:a16="http://schemas.microsoft.com/office/drawing/2014/main" id="{24F206B6-6694-444E-9160-C7A7288BB681}"/>
                </a:ext>
              </a:extLst>
            </p:cNvPr>
            <p:cNvSpPr/>
            <p:nvPr/>
          </p:nvSpPr>
          <p:spPr>
            <a:xfrm>
              <a:off x="5402968" y="3677956"/>
              <a:ext cx="694718" cy="289464"/>
            </a:xfrm>
            <a:prstGeom prst="ellipse">
              <a:avLst/>
            </a:prstGeom>
            <a:solidFill>
              <a:schemeClr val="bg1"/>
            </a:solidFill>
            <a:ln w="82550" cmpd="tri">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nvGrpSpPr>
            <p:cNvPr id="72" name="Grupo 71">
              <a:extLst>
                <a:ext uri="{FF2B5EF4-FFF2-40B4-BE49-F238E27FC236}">
                  <a16:creationId xmlns:a16="http://schemas.microsoft.com/office/drawing/2014/main" id="{1259B94E-D892-4FBE-98AA-A92DCCEA7FBA}"/>
                </a:ext>
              </a:extLst>
            </p:cNvPr>
            <p:cNvGrpSpPr/>
            <p:nvPr/>
          </p:nvGrpSpPr>
          <p:grpSpPr>
            <a:xfrm>
              <a:off x="4815772" y="2579691"/>
              <a:ext cx="901947" cy="985760"/>
              <a:chOff x="3132826" y="1225098"/>
              <a:chExt cx="922834" cy="1008587"/>
            </a:xfrm>
          </p:grpSpPr>
          <p:grpSp>
            <p:nvGrpSpPr>
              <p:cNvPr id="74" name="Grupo 73">
                <a:extLst>
                  <a:ext uri="{FF2B5EF4-FFF2-40B4-BE49-F238E27FC236}">
                    <a16:creationId xmlns:a16="http://schemas.microsoft.com/office/drawing/2014/main" id="{AF6CA9E2-DDA5-41C1-ABA0-AD9F8C4B1187}"/>
                  </a:ext>
                </a:extLst>
              </p:cNvPr>
              <p:cNvGrpSpPr/>
              <p:nvPr/>
            </p:nvGrpSpPr>
            <p:grpSpPr>
              <a:xfrm>
                <a:off x="3132826" y="1225098"/>
                <a:ext cx="922834" cy="1008587"/>
                <a:chOff x="3132826" y="1226150"/>
                <a:chExt cx="922834" cy="1008587"/>
              </a:xfrm>
            </p:grpSpPr>
            <p:sp>
              <p:nvSpPr>
                <p:cNvPr id="76" name="Elipse 75">
                  <a:extLst>
                    <a:ext uri="{FF2B5EF4-FFF2-40B4-BE49-F238E27FC236}">
                      <a16:creationId xmlns:a16="http://schemas.microsoft.com/office/drawing/2014/main" id="{35A4039D-FAEB-46BA-9FE1-8DBBECFCFC5E}"/>
                    </a:ext>
                  </a:extLst>
                </p:cNvPr>
                <p:cNvSpPr/>
                <p:nvPr/>
              </p:nvSpPr>
              <p:spPr>
                <a:xfrm>
                  <a:off x="3132826" y="1226150"/>
                  <a:ext cx="922834" cy="902169"/>
                </a:xfrm>
                <a:prstGeom prst="ellipse">
                  <a:avLst/>
                </a:prstGeom>
                <a:solidFill>
                  <a:srgbClr val="FFC000"/>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77" name="Triángulo isósceles 76">
                  <a:extLst>
                    <a:ext uri="{FF2B5EF4-FFF2-40B4-BE49-F238E27FC236}">
                      <a16:creationId xmlns:a16="http://schemas.microsoft.com/office/drawing/2014/main" id="{0800398F-DC93-4012-BEED-A214B29FBC60}"/>
                    </a:ext>
                  </a:extLst>
                </p:cNvPr>
                <p:cNvSpPr/>
                <p:nvPr/>
              </p:nvSpPr>
              <p:spPr>
                <a:xfrm rot="9338601">
                  <a:off x="3602158" y="2021900"/>
                  <a:ext cx="398833" cy="212837"/>
                </a:xfrm>
                <a:prstGeom prst="triangle">
                  <a:avLst>
                    <a:gd name="adj" fmla="val 489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sp>
            <p:nvSpPr>
              <p:cNvPr id="75" name="Elipse 74">
                <a:extLst>
                  <a:ext uri="{FF2B5EF4-FFF2-40B4-BE49-F238E27FC236}">
                    <a16:creationId xmlns:a16="http://schemas.microsoft.com/office/drawing/2014/main" id="{78EFC8CE-4591-4CCC-919F-725E14EA0B83}"/>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b="1" dirty="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73" name="Conector recto 72">
              <a:extLst>
                <a:ext uri="{FF2B5EF4-FFF2-40B4-BE49-F238E27FC236}">
                  <a16:creationId xmlns:a16="http://schemas.microsoft.com/office/drawing/2014/main" id="{71F73998-451D-407B-9924-F9D6C8DF7610}"/>
                </a:ext>
              </a:extLst>
            </p:cNvPr>
            <p:cNvCxnSpPr>
              <a:cxnSpLocks/>
            </p:cNvCxnSpPr>
            <p:nvPr/>
          </p:nvCxnSpPr>
          <p:spPr>
            <a:xfrm flipH="1">
              <a:off x="1539945" y="3822688"/>
              <a:ext cx="3863025" cy="0"/>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8" name="Grupo 77"/>
          <p:cNvGrpSpPr/>
          <p:nvPr userDrawn="1"/>
        </p:nvGrpSpPr>
        <p:grpSpPr>
          <a:xfrm>
            <a:off x="6995194" y="4409004"/>
            <a:ext cx="1371297" cy="1441085"/>
            <a:chOff x="7179348" y="4408996"/>
            <a:chExt cx="1407398" cy="1441085"/>
          </a:xfrm>
        </p:grpSpPr>
        <p:sp>
          <p:nvSpPr>
            <p:cNvPr id="79" name="Elipse 78">
              <a:extLst>
                <a:ext uri="{FF2B5EF4-FFF2-40B4-BE49-F238E27FC236}">
                  <a16:creationId xmlns:a16="http://schemas.microsoft.com/office/drawing/2014/main" id="{8FF730C4-D69E-4887-B9F4-0B9AD58FAFBD}"/>
                </a:ext>
              </a:extLst>
            </p:cNvPr>
            <p:cNvSpPr/>
            <p:nvPr/>
          </p:nvSpPr>
          <p:spPr>
            <a:xfrm>
              <a:off x="7718747" y="5488417"/>
              <a:ext cx="867999" cy="361664"/>
            </a:xfrm>
            <a:prstGeom prst="ellipse">
              <a:avLst/>
            </a:prstGeom>
            <a:solidFill>
              <a:schemeClr val="bg1"/>
            </a:solidFill>
            <a:ln w="82550" cmpd="tri">
              <a:solidFill>
                <a:srgbClr val="4472C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nvGrpSpPr>
            <p:cNvPr id="80" name="Grupo 79">
              <a:extLst>
                <a:ext uri="{FF2B5EF4-FFF2-40B4-BE49-F238E27FC236}">
                  <a16:creationId xmlns:a16="http://schemas.microsoft.com/office/drawing/2014/main" id="{EC2CB9D3-0446-475F-A106-6D92BDC8CB37}"/>
                </a:ext>
              </a:extLst>
            </p:cNvPr>
            <p:cNvGrpSpPr/>
            <p:nvPr/>
          </p:nvGrpSpPr>
          <p:grpSpPr>
            <a:xfrm>
              <a:off x="7179348" y="4408996"/>
              <a:ext cx="901947" cy="995011"/>
              <a:chOff x="3132826" y="1225098"/>
              <a:chExt cx="922834" cy="1018053"/>
            </a:xfrm>
          </p:grpSpPr>
          <p:grpSp>
            <p:nvGrpSpPr>
              <p:cNvPr id="81" name="Grupo 80">
                <a:extLst>
                  <a:ext uri="{FF2B5EF4-FFF2-40B4-BE49-F238E27FC236}">
                    <a16:creationId xmlns:a16="http://schemas.microsoft.com/office/drawing/2014/main" id="{818C1587-98EF-471C-A603-9A7D907DBE39}"/>
                  </a:ext>
                </a:extLst>
              </p:cNvPr>
              <p:cNvGrpSpPr/>
              <p:nvPr/>
            </p:nvGrpSpPr>
            <p:grpSpPr>
              <a:xfrm>
                <a:off x="3132826" y="1225098"/>
                <a:ext cx="922834" cy="1018053"/>
                <a:chOff x="3132826" y="1226150"/>
                <a:chExt cx="922834" cy="1018053"/>
              </a:xfrm>
            </p:grpSpPr>
            <p:sp>
              <p:nvSpPr>
                <p:cNvPr id="83" name="Elipse 82">
                  <a:extLst>
                    <a:ext uri="{FF2B5EF4-FFF2-40B4-BE49-F238E27FC236}">
                      <a16:creationId xmlns:a16="http://schemas.microsoft.com/office/drawing/2014/main" id="{6F454E0D-6FF5-4D7D-90BC-F323FBD2A898}"/>
                    </a:ext>
                  </a:extLst>
                </p:cNvPr>
                <p:cNvSpPr/>
                <p:nvPr/>
              </p:nvSpPr>
              <p:spPr>
                <a:xfrm>
                  <a:off x="3132826" y="1226150"/>
                  <a:ext cx="922834" cy="902169"/>
                </a:xfrm>
                <a:prstGeom prst="ellipse">
                  <a:avLst/>
                </a:prstGeom>
                <a:solidFill>
                  <a:srgbClr val="4472C4"/>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84" name="Triángulo isósceles 83">
                  <a:extLst>
                    <a:ext uri="{FF2B5EF4-FFF2-40B4-BE49-F238E27FC236}">
                      <a16:creationId xmlns:a16="http://schemas.microsoft.com/office/drawing/2014/main" id="{4B58DB75-FABA-468D-AD80-7A5F7185834C}"/>
                    </a:ext>
                  </a:extLst>
                </p:cNvPr>
                <p:cNvSpPr/>
                <p:nvPr/>
              </p:nvSpPr>
              <p:spPr>
                <a:xfrm rot="9652432">
                  <a:off x="3579722" y="2031366"/>
                  <a:ext cx="398833" cy="212837"/>
                </a:xfrm>
                <a:prstGeom prst="triangl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grpSp>
          <p:sp>
            <p:nvSpPr>
              <p:cNvPr id="82" name="Elipse 81">
                <a:extLst>
                  <a:ext uri="{FF2B5EF4-FFF2-40B4-BE49-F238E27FC236}">
                    <a16:creationId xmlns:a16="http://schemas.microsoft.com/office/drawing/2014/main" id="{E78FB448-4EDA-4E78-B6A7-1275E952D52D}"/>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b="1" dirty="0">
                  <a:solidFill>
                    <a:srgbClr val="4472C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grpSp>
      <p:cxnSp>
        <p:nvCxnSpPr>
          <p:cNvPr id="85" name="Conector recto 84">
            <a:extLst>
              <a:ext uri="{FF2B5EF4-FFF2-40B4-BE49-F238E27FC236}">
                <a16:creationId xmlns:a16="http://schemas.microsoft.com/office/drawing/2014/main" id="{E30068AB-2482-442C-A8E4-310AC888CF04}"/>
              </a:ext>
            </a:extLst>
          </p:cNvPr>
          <p:cNvCxnSpPr>
            <a:cxnSpLocks/>
          </p:cNvCxnSpPr>
          <p:nvPr userDrawn="1"/>
        </p:nvCxnSpPr>
        <p:spPr>
          <a:xfrm flipH="1">
            <a:off x="8254944" y="5517232"/>
            <a:ext cx="2385471" cy="0"/>
          </a:xfrm>
          <a:prstGeom prst="line">
            <a:avLst/>
          </a:prstGeom>
          <a:ln w="15875">
            <a:solidFill>
              <a:srgbClr val="4472C4"/>
            </a:solidFill>
          </a:ln>
        </p:spPr>
        <p:style>
          <a:lnRef idx="1">
            <a:schemeClr val="accent1"/>
          </a:lnRef>
          <a:fillRef idx="0">
            <a:schemeClr val="accent1"/>
          </a:fillRef>
          <a:effectRef idx="0">
            <a:schemeClr val="accent1"/>
          </a:effectRef>
          <a:fontRef idx="minor">
            <a:schemeClr val="tx1"/>
          </a:fontRef>
        </p:style>
      </p:cxnSp>
      <p:sp>
        <p:nvSpPr>
          <p:cNvPr id="51" name="Marcador de posición de imagen 39"/>
          <p:cNvSpPr>
            <a:spLocks noGrp="1"/>
          </p:cNvSpPr>
          <p:nvPr>
            <p:ph type="pic" sz="quarter" idx="16"/>
          </p:nvPr>
        </p:nvSpPr>
        <p:spPr>
          <a:xfrm>
            <a:off x="4840587" y="2735387"/>
            <a:ext cx="582125" cy="570301"/>
          </a:xfrm>
          <a:prstGeom prst="ellipse">
            <a:avLst/>
          </a:prstGeom>
        </p:spPr>
        <p:txBody>
          <a:bodyPr/>
          <a:lstStyle>
            <a:lvl1pPr marL="0" indent="0" algn="ctr">
              <a:buNone/>
              <a:defRPr sz="6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88" name="Marcador de posición de imagen 39"/>
          <p:cNvSpPr>
            <a:spLocks noGrp="1"/>
          </p:cNvSpPr>
          <p:nvPr>
            <p:ph type="pic" sz="quarter" idx="18"/>
          </p:nvPr>
        </p:nvSpPr>
        <p:spPr>
          <a:xfrm>
            <a:off x="7143429" y="4564728"/>
            <a:ext cx="582125" cy="570301"/>
          </a:xfrm>
          <a:prstGeom prst="ellipse">
            <a:avLst/>
          </a:prstGeom>
        </p:spPr>
        <p:txBody>
          <a:bodyPr/>
          <a:lstStyle>
            <a:lvl1pPr marL="0" indent="0" algn="ctr">
              <a:buNone/>
              <a:defRPr sz="6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3" name="Marcador de imágenes en línea 2"/>
          <p:cNvSpPr>
            <a:spLocks noGrp="1"/>
          </p:cNvSpPr>
          <p:nvPr>
            <p:ph type="clipArt" sz="quarter" idx="19"/>
          </p:nvPr>
        </p:nvSpPr>
        <p:spPr>
          <a:xfrm>
            <a:off x="3765139" y="1448290"/>
            <a:ext cx="582125" cy="578235"/>
          </a:xfrm>
          <a:prstGeom prst="ellipse">
            <a:avLst/>
          </a:prstGeom>
        </p:spPr>
        <p:txBody>
          <a:bodyPr/>
          <a:lstStyle>
            <a:lvl1pPr marL="0" indent="0">
              <a:buNone/>
              <a:defRPr sz="600">
                <a:solidFill>
                  <a:schemeClr val="tx1">
                    <a:lumMod val="75000"/>
                    <a:lumOff val="25000"/>
                  </a:schemeClr>
                </a:solidFill>
                <a:latin typeface="Arial Narrow" panose="020B0606020202030204" pitchFamily="34" charset="0"/>
                <a:cs typeface="Arial" panose="020B0604020202020204" pitchFamily="34" charset="0"/>
              </a:defRPr>
            </a:lvl1pPr>
          </a:lstStyle>
          <a:p>
            <a:endParaRPr lang="es-CO" dirty="0"/>
          </a:p>
        </p:txBody>
      </p:sp>
      <p:sp>
        <p:nvSpPr>
          <p:cNvPr id="89" name="Marcador de imágenes en línea 2"/>
          <p:cNvSpPr>
            <a:spLocks noGrp="1"/>
          </p:cNvSpPr>
          <p:nvPr>
            <p:ph type="clipArt" sz="quarter" idx="20"/>
          </p:nvPr>
        </p:nvSpPr>
        <p:spPr>
          <a:xfrm>
            <a:off x="6098018" y="3918639"/>
            <a:ext cx="582125" cy="578235"/>
          </a:xfrm>
          <a:prstGeom prst="ellipse">
            <a:avLst/>
          </a:prstGeom>
        </p:spPr>
        <p:txBody>
          <a:bodyPr/>
          <a:lstStyle>
            <a:lvl1pPr marL="0" indent="0">
              <a:buNone/>
              <a:defRPr sz="600">
                <a:solidFill>
                  <a:schemeClr val="tx1">
                    <a:lumMod val="75000"/>
                    <a:lumOff val="25000"/>
                  </a:schemeClr>
                </a:solidFill>
                <a:latin typeface="Arial Narrow" panose="020B0606020202030204" pitchFamily="34" charset="0"/>
                <a:cs typeface="Arial" panose="020B0604020202020204" pitchFamily="34" charset="0"/>
              </a:defRPr>
            </a:lvl1pPr>
          </a:lstStyle>
          <a:p>
            <a:endParaRPr lang="es-CO" dirty="0"/>
          </a:p>
        </p:txBody>
      </p:sp>
      <p:sp>
        <p:nvSpPr>
          <p:cNvPr id="50" name="CuadroTexto 49">
            <a:extLst>
              <a:ext uri="{FF2B5EF4-FFF2-40B4-BE49-F238E27FC236}">
                <a16:creationId xmlns:a16="http://schemas.microsoft.com/office/drawing/2014/main" id="{A3A89413-9B03-4016-BF51-1EF7EC4EE841}"/>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450448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3"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44"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45" name="Imagen 44"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46"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117" name="Marcador de texto 33"/>
          <p:cNvSpPr>
            <a:spLocks noGrp="1"/>
          </p:cNvSpPr>
          <p:nvPr>
            <p:ph type="body" sz="quarter" idx="11" hasCustomPrompt="1"/>
          </p:nvPr>
        </p:nvSpPr>
        <p:spPr>
          <a:xfrm>
            <a:off x="1276693" y="2276431"/>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18" name="Marcador de texto 33"/>
          <p:cNvSpPr>
            <a:spLocks noGrp="1"/>
          </p:cNvSpPr>
          <p:nvPr>
            <p:ph type="body" sz="quarter" idx="12" hasCustomPrompt="1"/>
          </p:nvPr>
        </p:nvSpPr>
        <p:spPr>
          <a:xfrm>
            <a:off x="3279322" y="2276431"/>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19" name="Marcador de texto 33"/>
          <p:cNvSpPr>
            <a:spLocks noGrp="1"/>
          </p:cNvSpPr>
          <p:nvPr>
            <p:ph type="body" sz="quarter" idx="13" hasCustomPrompt="1"/>
          </p:nvPr>
        </p:nvSpPr>
        <p:spPr>
          <a:xfrm>
            <a:off x="5361115" y="2276431"/>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20" name="Marcador de texto 33"/>
          <p:cNvSpPr>
            <a:spLocks noGrp="1"/>
          </p:cNvSpPr>
          <p:nvPr>
            <p:ph type="body" sz="quarter" idx="14" hasCustomPrompt="1"/>
          </p:nvPr>
        </p:nvSpPr>
        <p:spPr>
          <a:xfrm>
            <a:off x="7442903" y="2276431"/>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21" name="Marcador de texto 33"/>
          <p:cNvSpPr>
            <a:spLocks noGrp="1"/>
          </p:cNvSpPr>
          <p:nvPr>
            <p:ph type="body" sz="quarter" idx="15" hasCustomPrompt="1"/>
          </p:nvPr>
        </p:nvSpPr>
        <p:spPr>
          <a:xfrm>
            <a:off x="1276693" y="5044947"/>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22" name="Marcador de texto 33"/>
          <p:cNvSpPr>
            <a:spLocks noGrp="1"/>
          </p:cNvSpPr>
          <p:nvPr>
            <p:ph type="body" sz="quarter" idx="16" hasCustomPrompt="1"/>
          </p:nvPr>
        </p:nvSpPr>
        <p:spPr>
          <a:xfrm>
            <a:off x="3279322" y="5044947"/>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23" name="Marcador de texto 33"/>
          <p:cNvSpPr>
            <a:spLocks noGrp="1"/>
          </p:cNvSpPr>
          <p:nvPr>
            <p:ph type="body" sz="quarter" idx="17" hasCustomPrompt="1"/>
          </p:nvPr>
        </p:nvSpPr>
        <p:spPr>
          <a:xfrm>
            <a:off x="5361115" y="5044947"/>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24" name="Marcador de texto 33"/>
          <p:cNvSpPr>
            <a:spLocks noGrp="1"/>
          </p:cNvSpPr>
          <p:nvPr>
            <p:ph type="body" sz="quarter" idx="18" hasCustomPrompt="1"/>
          </p:nvPr>
        </p:nvSpPr>
        <p:spPr>
          <a:xfrm>
            <a:off x="7442903" y="5044947"/>
            <a:ext cx="1672278"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15" name="CuadroTexto 14">
            <a:extLst>
              <a:ext uri="{FF2B5EF4-FFF2-40B4-BE49-F238E27FC236}">
                <a16:creationId xmlns:a16="http://schemas.microsoft.com/office/drawing/2014/main" id="{55562F86-68E1-4E58-9751-4818383FBB8B}"/>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724041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sección azul">
    <p:spTree>
      <p:nvGrpSpPr>
        <p:cNvPr id="1" name=""/>
        <p:cNvGrpSpPr/>
        <p:nvPr/>
      </p:nvGrpSpPr>
      <p:grpSpPr>
        <a:xfrm>
          <a:off x="0" y="0"/>
          <a:ext cx="0" cy="0"/>
          <a:chOff x="0" y="0"/>
          <a:chExt cx="0" cy="0"/>
        </a:xfrm>
      </p:grpSpPr>
      <p:sp>
        <p:nvSpPr>
          <p:cNvPr id="6" name="Rectángulo: esquinas redondeadas 21">
            <a:extLst>
              <a:ext uri="{FF2B5EF4-FFF2-40B4-BE49-F238E27FC236}">
                <a16:creationId xmlns:a16="http://schemas.microsoft.com/office/drawing/2014/main" id="{E0A521E5-2DBD-4831-BAF1-06974019AE9F}"/>
              </a:ext>
            </a:extLst>
          </p:cNvPr>
          <p:cNvSpPr/>
          <p:nvPr userDrawn="1"/>
        </p:nvSpPr>
        <p:spPr>
          <a:xfrm>
            <a:off x="2080781" y="2559164"/>
            <a:ext cx="7156414" cy="3246100"/>
          </a:xfrm>
          <a:prstGeom prst="roundRect">
            <a:avLst>
              <a:gd name="adj" fmla="val 2538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10"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14" name="Elipse 13"/>
          <p:cNvSpPr/>
          <p:nvPr userDrawn="1"/>
        </p:nvSpPr>
        <p:spPr>
          <a:xfrm>
            <a:off x="4536030" y="1390348"/>
            <a:ext cx="2245924" cy="2305050"/>
          </a:xfrm>
          <a:prstGeom prst="ellipse">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dirty="0"/>
          </a:p>
        </p:txBody>
      </p:sp>
      <p:sp>
        <p:nvSpPr>
          <p:cNvPr id="13" name="Marcador de posición de imagen 39"/>
          <p:cNvSpPr>
            <a:spLocks noGrp="1"/>
          </p:cNvSpPr>
          <p:nvPr>
            <p:ph type="pic" sz="quarter" idx="16"/>
          </p:nvPr>
        </p:nvSpPr>
        <p:spPr>
          <a:xfrm>
            <a:off x="4570931" y="1414882"/>
            <a:ext cx="2176125" cy="2255982"/>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9" name="Marcador de texto 18"/>
          <p:cNvSpPr>
            <a:spLocks noGrp="1"/>
          </p:cNvSpPr>
          <p:nvPr>
            <p:ph type="body" sz="quarter" idx="17" hasCustomPrompt="1"/>
          </p:nvPr>
        </p:nvSpPr>
        <p:spPr>
          <a:xfrm>
            <a:off x="3835339" y="3920132"/>
            <a:ext cx="3647305" cy="1499601"/>
          </a:xfrm>
          <a:prstGeom prst="rect">
            <a:avLst/>
          </a:prstGeo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a:defRPr sz="2000">
                <a:solidFill>
                  <a:schemeClr val="tx1">
                    <a:lumMod val="75000"/>
                    <a:lumOff val="25000"/>
                  </a:schemeClr>
                </a:solidFill>
                <a:latin typeface="Arial" panose="020B0604020202020204" pitchFamily="34" charset="0"/>
                <a:cs typeface="Arial" panose="020B0604020202020204" pitchFamily="34" charset="0"/>
              </a:defRPr>
            </a:lvl2pPr>
            <a:lvl3pPr>
              <a:defRPr sz="1800">
                <a:solidFill>
                  <a:schemeClr val="tx1">
                    <a:lumMod val="75000"/>
                    <a:lumOff val="25000"/>
                  </a:schemeClr>
                </a:solidFill>
                <a:latin typeface="Arial" panose="020B0604020202020204" pitchFamily="34" charset="0"/>
                <a:cs typeface="Arial" panose="020B0604020202020204" pitchFamily="34" charset="0"/>
              </a:defRPr>
            </a:lvl3pPr>
            <a:lvl4pPr>
              <a:defRPr sz="1600">
                <a:solidFill>
                  <a:schemeClr val="tx1">
                    <a:lumMod val="75000"/>
                    <a:lumOff val="25000"/>
                  </a:schemeClr>
                </a:solidFill>
                <a:latin typeface="Arial" panose="020B0604020202020204" pitchFamily="34" charset="0"/>
                <a:cs typeface="Arial" panose="020B0604020202020204" pitchFamily="34" charset="0"/>
              </a:defRPr>
            </a:lvl4pPr>
            <a:lvl5pPr>
              <a:defRPr sz="16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Título sección</a:t>
            </a:r>
            <a:endParaRPr lang="es-CO" dirty="0"/>
          </a:p>
        </p:txBody>
      </p:sp>
      <p:sp>
        <p:nvSpPr>
          <p:cNvPr id="15" name="CuadroTexto 14">
            <a:extLst>
              <a:ext uri="{FF2B5EF4-FFF2-40B4-BE49-F238E27FC236}">
                <a16:creationId xmlns:a16="http://schemas.microsoft.com/office/drawing/2014/main" id="{0A2C576C-BBA9-4A00-9837-80E587F6E0E6}"/>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1218211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ias">
    <p:spTree>
      <p:nvGrpSpPr>
        <p:cNvPr id="1" name=""/>
        <p:cNvGrpSpPr/>
        <p:nvPr/>
      </p:nvGrpSpPr>
      <p:grpSpPr>
        <a:xfrm>
          <a:off x="0" y="0"/>
          <a:ext cx="0" cy="0"/>
          <a:chOff x="0" y="0"/>
          <a:chExt cx="0" cy="0"/>
        </a:xfrm>
      </p:grpSpPr>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sp>
        <p:nvSpPr>
          <p:cNvPr id="10" name="Título 1"/>
          <p:cNvSpPr>
            <a:spLocks noGrp="1"/>
          </p:cNvSpPr>
          <p:nvPr>
            <p:ph type="title"/>
          </p:nvPr>
        </p:nvSpPr>
        <p:spPr>
          <a:xfrm>
            <a:off x="913020" y="247144"/>
            <a:ext cx="7031240"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7832893" y="170060"/>
            <a:ext cx="3956783"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21" name="Rectángulo 20">
            <a:extLst>
              <a:ext uri="{FF2B5EF4-FFF2-40B4-BE49-F238E27FC236}">
                <a16:creationId xmlns:a16="http://schemas.microsoft.com/office/drawing/2014/main" id="{5DE666A8-BAD6-42C9-88E0-638DC9D2B733}"/>
              </a:ext>
            </a:extLst>
          </p:cNvPr>
          <p:cNvSpPr/>
          <p:nvPr userDrawn="1"/>
        </p:nvSpPr>
        <p:spPr>
          <a:xfrm rot="18900000">
            <a:off x="2738475" y="3988687"/>
            <a:ext cx="1351787" cy="1387373"/>
          </a:xfrm>
          <a:prstGeom prst="rect">
            <a:avLst/>
          </a:prstGeom>
          <a:solidFill>
            <a:srgbClr val="4472C4"/>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23" name="Rectángulo 22">
            <a:extLst>
              <a:ext uri="{FF2B5EF4-FFF2-40B4-BE49-F238E27FC236}">
                <a16:creationId xmlns:a16="http://schemas.microsoft.com/office/drawing/2014/main" id="{3D4F9062-C65E-406B-8F3C-70B018A39ED0}"/>
              </a:ext>
            </a:extLst>
          </p:cNvPr>
          <p:cNvSpPr/>
          <p:nvPr userDrawn="1"/>
        </p:nvSpPr>
        <p:spPr>
          <a:xfrm rot="18900000">
            <a:off x="3787228" y="2960964"/>
            <a:ext cx="1351787" cy="1387373"/>
          </a:xfrm>
          <a:prstGeom prst="rect">
            <a:avLst/>
          </a:prstGeom>
          <a:solidFill>
            <a:srgbClr val="FFC000"/>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25" name="Rectángulo 24">
            <a:extLst>
              <a:ext uri="{FF2B5EF4-FFF2-40B4-BE49-F238E27FC236}">
                <a16:creationId xmlns:a16="http://schemas.microsoft.com/office/drawing/2014/main" id="{177C2D6D-CB1C-4404-B9D5-0B123EABAE05}"/>
              </a:ext>
            </a:extLst>
          </p:cNvPr>
          <p:cNvSpPr/>
          <p:nvPr userDrawn="1"/>
        </p:nvSpPr>
        <p:spPr>
          <a:xfrm rot="18900000">
            <a:off x="4829145" y="1933254"/>
            <a:ext cx="1351787" cy="1387373"/>
          </a:xfrm>
          <a:prstGeom prst="rect">
            <a:avLst/>
          </a:prstGeom>
          <a:solidFill>
            <a:srgbClr val="C000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27" name="Rectángulo 26">
            <a:extLst>
              <a:ext uri="{FF2B5EF4-FFF2-40B4-BE49-F238E27FC236}">
                <a16:creationId xmlns:a16="http://schemas.microsoft.com/office/drawing/2014/main" id="{411C5179-0BC5-4923-8A13-E708EFEA62E2}"/>
              </a:ext>
            </a:extLst>
          </p:cNvPr>
          <p:cNvSpPr/>
          <p:nvPr userDrawn="1"/>
        </p:nvSpPr>
        <p:spPr>
          <a:xfrm rot="18900000">
            <a:off x="5884731" y="2921715"/>
            <a:ext cx="1351787" cy="1387373"/>
          </a:xfrm>
          <a:prstGeom prst="rect">
            <a:avLst/>
          </a:prstGeom>
          <a:solidFill>
            <a:srgbClr val="ED7D3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
        <p:nvSpPr>
          <p:cNvPr id="29" name="Rectángulo 28">
            <a:extLst>
              <a:ext uri="{FF2B5EF4-FFF2-40B4-BE49-F238E27FC236}">
                <a16:creationId xmlns:a16="http://schemas.microsoft.com/office/drawing/2014/main" id="{B934DC6E-D7BA-4ABD-A328-2BB0AFD83951}"/>
              </a:ext>
            </a:extLst>
          </p:cNvPr>
          <p:cNvSpPr/>
          <p:nvPr userDrawn="1"/>
        </p:nvSpPr>
        <p:spPr>
          <a:xfrm rot="18900000">
            <a:off x="6926645" y="1882427"/>
            <a:ext cx="1351787" cy="1387373"/>
          </a:xfrm>
          <a:prstGeom prst="rect">
            <a:avLst/>
          </a:prstGeom>
          <a:solidFill>
            <a:srgbClr val="5B9BD5"/>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cxnSp>
        <p:nvCxnSpPr>
          <p:cNvPr id="36" name="Conector: curvado 14">
            <a:extLst>
              <a:ext uri="{FF2B5EF4-FFF2-40B4-BE49-F238E27FC236}">
                <a16:creationId xmlns:a16="http://schemas.microsoft.com/office/drawing/2014/main" id="{91F6884B-57E4-468B-AAAF-77A602BEBBF3}"/>
              </a:ext>
            </a:extLst>
          </p:cNvPr>
          <p:cNvCxnSpPr>
            <a:cxnSpLocks/>
            <a:stCxn id="29" idx="2"/>
          </p:cNvCxnSpPr>
          <p:nvPr userDrawn="1"/>
        </p:nvCxnSpPr>
        <p:spPr>
          <a:xfrm rot="16200000" flipH="1">
            <a:off x="8499312" y="2647778"/>
            <a:ext cx="174171" cy="1011856"/>
          </a:xfrm>
          <a:prstGeom prst="curvedConnector3">
            <a:avLst>
              <a:gd name="adj1" fmla="val 247903"/>
            </a:avLst>
          </a:prstGeom>
          <a:ln>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ado 83">
            <a:extLst>
              <a:ext uri="{FF2B5EF4-FFF2-40B4-BE49-F238E27FC236}">
                <a16:creationId xmlns:a16="http://schemas.microsoft.com/office/drawing/2014/main" id="{A35A59D8-07EC-4011-8AF7-133D5B1FB1E0}"/>
              </a:ext>
            </a:extLst>
          </p:cNvPr>
          <p:cNvCxnSpPr>
            <a:cxnSpLocks/>
            <a:stCxn id="27" idx="2"/>
          </p:cNvCxnSpPr>
          <p:nvPr userDrawn="1"/>
        </p:nvCxnSpPr>
        <p:spPr>
          <a:xfrm rot="16200000" flipH="1">
            <a:off x="7387464" y="3757001"/>
            <a:ext cx="253438" cy="951265"/>
          </a:xfrm>
          <a:prstGeom prst="curvedConnector3">
            <a:avLst>
              <a:gd name="adj1" fmla="val 190200"/>
            </a:avLst>
          </a:prstGeom>
          <a:ln>
            <a:solidFill>
              <a:srgbClr val="ED7D3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Conector: curvado 99">
            <a:extLst>
              <a:ext uri="{FF2B5EF4-FFF2-40B4-BE49-F238E27FC236}">
                <a16:creationId xmlns:a16="http://schemas.microsoft.com/office/drawing/2014/main" id="{A8986ACA-55A8-4F99-8750-858FC940C03A}"/>
              </a:ext>
            </a:extLst>
          </p:cNvPr>
          <p:cNvCxnSpPr>
            <a:cxnSpLocks/>
            <a:stCxn id="23" idx="2"/>
          </p:cNvCxnSpPr>
          <p:nvPr userDrawn="1"/>
        </p:nvCxnSpPr>
        <p:spPr>
          <a:xfrm rot="16200000" flipH="1">
            <a:off x="5021262" y="4064950"/>
            <a:ext cx="598118" cy="758546"/>
          </a:xfrm>
          <a:prstGeom prst="curvedConnector3">
            <a:avLst>
              <a:gd name="adj1" fmla="val 50000"/>
            </a:avLst>
          </a:prstGeom>
          <a:ln>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Conector: curvado 102">
            <a:extLst>
              <a:ext uri="{FF2B5EF4-FFF2-40B4-BE49-F238E27FC236}">
                <a16:creationId xmlns:a16="http://schemas.microsoft.com/office/drawing/2014/main" id="{69C76ED9-A70B-4562-BE1A-2124F5A0C5C5}"/>
              </a:ext>
            </a:extLst>
          </p:cNvPr>
          <p:cNvCxnSpPr>
            <a:cxnSpLocks/>
            <a:stCxn id="21" idx="0"/>
            <a:endCxn id="44" idx="3"/>
          </p:cNvCxnSpPr>
          <p:nvPr userDrawn="1"/>
        </p:nvCxnSpPr>
        <p:spPr>
          <a:xfrm rot="16200000" flipV="1">
            <a:off x="2502691" y="3758102"/>
            <a:ext cx="399937" cy="467569"/>
          </a:xfrm>
          <a:prstGeom prst="curvedConnector2">
            <a:avLst/>
          </a:prstGeom>
          <a:ln>
            <a:solidFill>
              <a:srgbClr val="4472C4"/>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Conector: curvado 106">
            <a:extLst>
              <a:ext uri="{FF2B5EF4-FFF2-40B4-BE49-F238E27FC236}">
                <a16:creationId xmlns:a16="http://schemas.microsoft.com/office/drawing/2014/main" id="{0B88E3F8-9F4F-422D-BB6A-74F739CB3F64}"/>
              </a:ext>
            </a:extLst>
          </p:cNvPr>
          <p:cNvCxnSpPr>
            <a:cxnSpLocks/>
            <a:stCxn id="25" idx="0"/>
          </p:cNvCxnSpPr>
          <p:nvPr userDrawn="1"/>
        </p:nvCxnSpPr>
        <p:spPr>
          <a:xfrm rot="16200000" flipV="1">
            <a:off x="4233750" y="1343065"/>
            <a:ext cx="94113" cy="1492608"/>
          </a:xfrm>
          <a:prstGeom prst="curvedConnector3">
            <a:avLst>
              <a:gd name="adj1" fmla="val 546316"/>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Marcador de texto 33"/>
          <p:cNvSpPr>
            <a:spLocks noGrp="1"/>
          </p:cNvSpPr>
          <p:nvPr>
            <p:ph type="body" sz="quarter" idx="14" hasCustomPrompt="1"/>
          </p:nvPr>
        </p:nvSpPr>
        <p:spPr>
          <a:xfrm>
            <a:off x="8872363" y="2281136"/>
            <a:ext cx="1824164"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2" name="Marcador de texto 33"/>
          <p:cNvSpPr>
            <a:spLocks noGrp="1"/>
          </p:cNvSpPr>
          <p:nvPr>
            <p:ph type="body" sz="quarter" idx="15" hasCustomPrompt="1"/>
          </p:nvPr>
        </p:nvSpPr>
        <p:spPr>
          <a:xfrm>
            <a:off x="8334585" y="4132734"/>
            <a:ext cx="1824164"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3" name="Marcador de texto 33"/>
          <p:cNvSpPr>
            <a:spLocks noGrp="1"/>
          </p:cNvSpPr>
          <p:nvPr>
            <p:ph type="body" sz="quarter" idx="16" hasCustomPrompt="1"/>
          </p:nvPr>
        </p:nvSpPr>
        <p:spPr>
          <a:xfrm>
            <a:off x="4927696" y="4923956"/>
            <a:ext cx="1824164"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4" name="Marcador de texto 33"/>
          <p:cNvSpPr>
            <a:spLocks noGrp="1"/>
          </p:cNvSpPr>
          <p:nvPr>
            <p:ph type="body" sz="quarter" idx="17" hasCustomPrompt="1"/>
          </p:nvPr>
        </p:nvSpPr>
        <p:spPr>
          <a:xfrm>
            <a:off x="644709" y="3438677"/>
            <a:ext cx="1824164"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45" name="Marcador de texto 33"/>
          <p:cNvSpPr>
            <a:spLocks noGrp="1"/>
          </p:cNvSpPr>
          <p:nvPr>
            <p:ph type="body" sz="quarter" idx="18" hasCustomPrompt="1"/>
          </p:nvPr>
        </p:nvSpPr>
        <p:spPr>
          <a:xfrm>
            <a:off x="2495148" y="2199890"/>
            <a:ext cx="1824164"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Texto</a:t>
            </a:r>
            <a:endParaRPr lang="es-CO" dirty="0"/>
          </a:p>
        </p:txBody>
      </p:sp>
      <p:sp>
        <p:nvSpPr>
          <p:cNvPr id="52" name="Marcador de texto 33"/>
          <p:cNvSpPr>
            <a:spLocks noGrp="1"/>
          </p:cNvSpPr>
          <p:nvPr>
            <p:ph type="body" sz="quarter" idx="19" hasCustomPrompt="1"/>
          </p:nvPr>
        </p:nvSpPr>
        <p:spPr>
          <a:xfrm>
            <a:off x="2702502" y="4341273"/>
            <a:ext cx="1390279"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TÍTULO</a:t>
            </a:r>
            <a:endParaRPr lang="es-CO" dirty="0"/>
          </a:p>
        </p:txBody>
      </p:sp>
      <p:sp>
        <p:nvSpPr>
          <p:cNvPr id="54" name="Marcador de texto 33"/>
          <p:cNvSpPr>
            <a:spLocks noGrp="1"/>
          </p:cNvSpPr>
          <p:nvPr>
            <p:ph type="body" sz="quarter" idx="20" hasCustomPrompt="1"/>
          </p:nvPr>
        </p:nvSpPr>
        <p:spPr>
          <a:xfrm>
            <a:off x="4809893" y="2297040"/>
            <a:ext cx="1390279"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TÍTULO</a:t>
            </a:r>
            <a:endParaRPr lang="es-CO" dirty="0"/>
          </a:p>
        </p:txBody>
      </p:sp>
      <p:sp>
        <p:nvSpPr>
          <p:cNvPr id="55" name="Marcador de texto 33"/>
          <p:cNvSpPr>
            <a:spLocks noGrp="1"/>
          </p:cNvSpPr>
          <p:nvPr>
            <p:ph type="body" sz="quarter" idx="21" hasCustomPrompt="1"/>
          </p:nvPr>
        </p:nvSpPr>
        <p:spPr>
          <a:xfrm>
            <a:off x="5840115" y="3267302"/>
            <a:ext cx="1390279"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TÍTULO</a:t>
            </a:r>
            <a:endParaRPr lang="es-CO" dirty="0"/>
          </a:p>
        </p:txBody>
      </p:sp>
      <p:sp>
        <p:nvSpPr>
          <p:cNvPr id="56" name="Marcador de texto 33"/>
          <p:cNvSpPr>
            <a:spLocks noGrp="1"/>
          </p:cNvSpPr>
          <p:nvPr>
            <p:ph type="body" sz="quarter" idx="22" hasCustomPrompt="1"/>
          </p:nvPr>
        </p:nvSpPr>
        <p:spPr>
          <a:xfrm>
            <a:off x="6921067" y="2227333"/>
            <a:ext cx="1390279"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TÍTULO</a:t>
            </a:r>
            <a:endParaRPr lang="es-CO" dirty="0"/>
          </a:p>
        </p:txBody>
      </p:sp>
      <p:sp>
        <p:nvSpPr>
          <p:cNvPr id="57" name="Marcador de texto 33"/>
          <p:cNvSpPr>
            <a:spLocks noGrp="1"/>
          </p:cNvSpPr>
          <p:nvPr>
            <p:ph type="body" sz="quarter" idx="23" hasCustomPrompt="1"/>
          </p:nvPr>
        </p:nvSpPr>
        <p:spPr>
          <a:xfrm>
            <a:off x="3774816" y="3317683"/>
            <a:ext cx="1390279" cy="706482"/>
          </a:xfrm>
          <a:prstGeom prst="rect">
            <a:avLst/>
          </a:prstGeom>
        </p:spPr>
        <p:txBody>
          <a:bodyPr/>
          <a:lstStyle>
            <a:lvl1pPr marL="0" indent="0" algn="ctr">
              <a:buNone/>
              <a:defRPr sz="18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1"/>
            </a:lvl4pPr>
            <a:lvl5pPr>
              <a:defRPr sz="1051"/>
            </a:lvl5pPr>
          </a:lstStyle>
          <a:p>
            <a:pPr lvl="0"/>
            <a:r>
              <a:rPr lang="es-ES" dirty="0"/>
              <a:t>TÍTULO</a:t>
            </a:r>
            <a:endParaRPr lang="es-CO" dirty="0"/>
          </a:p>
        </p:txBody>
      </p:sp>
      <p:sp>
        <p:nvSpPr>
          <p:cNvPr id="28" name="CuadroTexto 27">
            <a:extLst>
              <a:ext uri="{FF2B5EF4-FFF2-40B4-BE49-F238E27FC236}">
                <a16:creationId xmlns:a16="http://schemas.microsoft.com/office/drawing/2014/main" id="{18496184-5F88-42B6-8CC2-1FC93A1A899B}"/>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368126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10512" y="1709739"/>
            <a:ext cx="10245864" cy="2852737"/>
          </a:xfrm>
        </p:spPr>
        <p:txBody>
          <a:bodyPr anchor="b"/>
          <a:lstStyle>
            <a:lvl1pPr>
              <a:defRPr sz="5846"/>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512" y="4589464"/>
            <a:ext cx="10245864" cy="150018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4180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6699" y="1825625"/>
            <a:ext cx="5048687"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013877" y="1825625"/>
            <a:ext cx="5048687"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070848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18247" y="365126"/>
            <a:ext cx="10245864"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8247" y="1681163"/>
            <a:ext cx="5025485" cy="823912"/>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s-ES"/>
              <a:t>Haga clic para modificar los estilos de texto del patrón</a:t>
            </a:r>
          </a:p>
        </p:txBody>
      </p:sp>
      <p:sp>
        <p:nvSpPr>
          <p:cNvPr id="4" name="Content Placeholder 3"/>
          <p:cNvSpPr>
            <a:spLocks noGrp="1"/>
          </p:cNvSpPr>
          <p:nvPr>
            <p:ph sz="half" idx="2"/>
          </p:nvPr>
        </p:nvSpPr>
        <p:spPr>
          <a:xfrm>
            <a:off x="818247" y="2505075"/>
            <a:ext cx="5025485"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13877" y="1681163"/>
            <a:ext cx="5050234" cy="823912"/>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s-ES"/>
              <a:t>Haga clic para modificar los estilos de texto del patrón</a:t>
            </a:r>
          </a:p>
        </p:txBody>
      </p:sp>
      <p:sp>
        <p:nvSpPr>
          <p:cNvPr id="6" name="Content Placeholder 5"/>
          <p:cNvSpPr>
            <a:spLocks noGrp="1"/>
          </p:cNvSpPr>
          <p:nvPr>
            <p:ph sz="quarter" idx="4"/>
          </p:nvPr>
        </p:nvSpPr>
        <p:spPr>
          <a:xfrm>
            <a:off x="6013877" y="2505075"/>
            <a:ext cx="5050234"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067787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64717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pic>
        <p:nvPicPr>
          <p:cNvPr id="5" name="Gráfico 36">
            <a:extLst>
              <a:ext uri="{FF2B5EF4-FFF2-40B4-BE49-F238E27FC236}">
                <a16:creationId xmlns:a16="http://schemas.microsoft.com/office/drawing/2014/main" id="{C8A838A9-3024-49C7-B0AD-A6C02470B24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2" y="0"/>
            <a:ext cx="11879263" cy="1165622"/>
          </a:xfrm>
          <a:prstGeom prst="rect">
            <a:avLst/>
          </a:prstGeom>
        </p:spPr>
      </p:pic>
      <p:pic>
        <p:nvPicPr>
          <p:cNvPr id="6" name="Gráfico 40">
            <a:extLst>
              <a:ext uri="{FF2B5EF4-FFF2-40B4-BE49-F238E27FC236}">
                <a16:creationId xmlns:a16="http://schemas.microsoft.com/office/drawing/2014/main" id="{274DAD01-8C4B-4C0B-BA35-3F7AFA94EE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042" y="393540"/>
            <a:ext cx="505659" cy="378542"/>
          </a:xfrm>
          <a:prstGeom prst="rect">
            <a:avLst/>
          </a:prstGeom>
          <a:effectLst>
            <a:outerShdw blurRad="50800" dist="38100" dir="5400000" algn="t" rotWithShape="0">
              <a:prstClr val="black">
                <a:alpha val="40000"/>
              </a:prstClr>
            </a:outerShdw>
          </a:effectLst>
        </p:spPr>
      </p:pic>
      <p:sp>
        <p:nvSpPr>
          <p:cNvPr id="7" name="CuadroTexto 6">
            <a:extLst>
              <a:ext uri="{FF2B5EF4-FFF2-40B4-BE49-F238E27FC236}">
                <a16:creationId xmlns:a16="http://schemas.microsoft.com/office/drawing/2014/main" id="{63400C84-D4E2-48DC-8BAD-642517B36FAA}"/>
              </a:ext>
            </a:extLst>
          </p:cNvPr>
          <p:cNvSpPr txBox="1"/>
          <p:nvPr userDrawn="1"/>
        </p:nvSpPr>
        <p:spPr>
          <a:xfrm>
            <a:off x="3395224" y="6269000"/>
            <a:ext cx="6766363" cy="338554"/>
          </a:xfrm>
          <a:prstGeom prst="rect">
            <a:avLst/>
          </a:prstGeom>
          <a:noFill/>
        </p:spPr>
        <p:txBody>
          <a:bodyPr wrap="square" rtlCol="0">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414428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8247" y="457200"/>
            <a:ext cx="3831371" cy="1600200"/>
          </a:xfrm>
        </p:spPr>
        <p:txBody>
          <a:bodyPr anchor="b"/>
          <a:lstStyle>
            <a:lvl1pPr>
              <a:defRPr sz="3118"/>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50234" y="987426"/>
            <a:ext cx="6013877" cy="4873625"/>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18247" y="2057400"/>
            <a:ext cx="3831371" cy="3811588"/>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9330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8247" y="457200"/>
            <a:ext cx="3831371" cy="1600200"/>
          </a:xfrm>
        </p:spPr>
        <p:txBody>
          <a:bodyPr anchor="b"/>
          <a:lstStyle>
            <a:lvl1pPr>
              <a:defRPr sz="311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050234" y="987426"/>
            <a:ext cx="6013877" cy="4873625"/>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18247" y="2057400"/>
            <a:ext cx="3831371" cy="3811588"/>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611951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5126"/>
            <a:ext cx="10245864"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6700" y="1825625"/>
            <a:ext cx="10245864"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16699" y="6356351"/>
            <a:ext cx="2672834" cy="36512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smtClean="0"/>
              <a:t>4/20/2023</a:t>
            </a:fld>
            <a:endParaRPr lang="en-US" dirty="0"/>
          </a:p>
        </p:txBody>
      </p:sp>
      <p:sp>
        <p:nvSpPr>
          <p:cNvPr id="5" name="Footer Placeholder 4"/>
          <p:cNvSpPr>
            <a:spLocks noGrp="1"/>
          </p:cNvSpPr>
          <p:nvPr>
            <p:ph type="ftr" sz="quarter" idx="3"/>
          </p:nvPr>
        </p:nvSpPr>
        <p:spPr>
          <a:xfrm>
            <a:off x="3935006" y="6356351"/>
            <a:ext cx="4009251" cy="36512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56351"/>
            <a:ext cx="2672834" cy="36512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smtClean="0"/>
              <a:t>‹Nº›</a:t>
            </a:fld>
            <a:endParaRPr lang="en-US" dirty="0"/>
          </a:p>
        </p:txBody>
      </p:sp>
      <p:sp>
        <p:nvSpPr>
          <p:cNvPr id="7" name="13 Rectángulo">
            <a:extLst>
              <a:ext uri="{FF2B5EF4-FFF2-40B4-BE49-F238E27FC236}">
                <a16:creationId xmlns:a16="http://schemas.microsoft.com/office/drawing/2014/main" id="{C064416F-3BAA-4820-961B-73CB181D3851}"/>
              </a:ext>
            </a:extLst>
          </p:cNvPr>
          <p:cNvSpPr/>
          <p:nvPr userDrawn="1"/>
        </p:nvSpPr>
        <p:spPr>
          <a:xfrm>
            <a:off x="1" y="0"/>
            <a:ext cx="118792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pic>
        <p:nvPicPr>
          <p:cNvPr id="8" name="Picture 8" descr="Líneas curvas abstractas fondo blanco. | Vector Premium">
            <a:extLst>
              <a:ext uri="{FF2B5EF4-FFF2-40B4-BE49-F238E27FC236}">
                <a16:creationId xmlns:a16="http://schemas.microsoft.com/office/drawing/2014/main" id="{B4C19E7C-842A-4539-BA37-853390975780}"/>
              </a:ext>
            </a:extLst>
          </p:cNvPr>
          <p:cNvPicPr>
            <a:picLocks noChangeAspect="1" noChangeArrowheads="1"/>
          </p:cNvPicPr>
          <p:nvPr userDrawn="1"/>
        </p:nvPicPr>
        <p:blipFill>
          <a:blip r:embed="rId25">
            <a:alphaModFix amt="8000"/>
            <a:extLst>
              <a:ext uri="{28A0092B-C50C-407E-A947-70E740481C1C}">
                <a14:useLocalDpi xmlns:a14="http://schemas.microsoft.com/office/drawing/2010/main" val="0"/>
              </a:ext>
            </a:extLst>
          </a:blip>
          <a:srcRect/>
          <a:stretch>
            <a:fillRect/>
          </a:stretch>
        </p:blipFill>
        <p:spPr bwMode="auto">
          <a:xfrm>
            <a:off x="2" y="2"/>
            <a:ext cx="11879262" cy="686900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2">
            <a:extLst>
              <a:ext uri="{FF2B5EF4-FFF2-40B4-BE49-F238E27FC236}">
                <a16:creationId xmlns:a16="http://schemas.microsoft.com/office/drawing/2014/main" id="{DA62721E-08CC-4D07-B923-08DBE15FAC83}"/>
              </a:ext>
            </a:extLst>
          </p:cNvPr>
          <p:cNvSpPr/>
          <p:nvPr userDrawn="1"/>
        </p:nvSpPr>
        <p:spPr>
          <a:xfrm>
            <a:off x="3" y="6356350"/>
            <a:ext cx="11916384" cy="527050"/>
          </a:xfrm>
          <a:custGeom>
            <a:avLst/>
            <a:gdLst>
              <a:gd name="connsiteX0" fmla="*/ 0 w 9055100"/>
              <a:gd name="connsiteY0" fmla="*/ 0 h 457200"/>
              <a:gd name="connsiteX1" fmla="*/ 9055100 w 9055100"/>
              <a:gd name="connsiteY1" fmla="*/ 0 h 457200"/>
              <a:gd name="connsiteX2" fmla="*/ 9055100 w 9055100"/>
              <a:gd name="connsiteY2" fmla="*/ 457200 h 457200"/>
              <a:gd name="connsiteX3" fmla="*/ 0 w 9055100"/>
              <a:gd name="connsiteY3" fmla="*/ 457200 h 457200"/>
              <a:gd name="connsiteX4" fmla="*/ 0 w 9055100"/>
              <a:gd name="connsiteY4" fmla="*/ 0 h 457200"/>
              <a:gd name="connsiteX0" fmla="*/ 0 w 9055100"/>
              <a:gd name="connsiteY0" fmla="*/ 0 h 457200"/>
              <a:gd name="connsiteX1" fmla="*/ 1457325 w 9055100"/>
              <a:gd name="connsiteY1" fmla="*/ 3175 h 457200"/>
              <a:gd name="connsiteX2" fmla="*/ 9055100 w 9055100"/>
              <a:gd name="connsiteY2" fmla="*/ 0 h 457200"/>
              <a:gd name="connsiteX3" fmla="*/ 9055100 w 9055100"/>
              <a:gd name="connsiteY3" fmla="*/ 457200 h 457200"/>
              <a:gd name="connsiteX4" fmla="*/ 0 w 9055100"/>
              <a:gd name="connsiteY4" fmla="*/ 457200 h 457200"/>
              <a:gd name="connsiteX5" fmla="*/ 0 w 9055100"/>
              <a:gd name="connsiteY5" fmla="*/ 0 h 457200"/>
              <a:gd name="connsiteX0" fmla="*/ 0 w 9055100"/>
              <a:gd name="connsiteY0" fmla="*/ 6350 h 463550"/>
              <a:gd name="connsiteX1" fmla="*/ 1457325 w 9055100"/>
              <a:gd name="connsiteY1" fmla="*/ 9525 h 463550"/>
              <a:gd name="connsiteX2" fmla="*/ 1457325 w 9055100"/>
              <a:gd name="connsiteY2" fmla="*/ 0 h 463550"/>
              <a:gd name="connsiteX3" fmla="*/ 9055100 w 9055100"/>
              <a:gd name="connsiteY3" fmla="*/ 6350 h 463550"/>
              <a:gd name="connsiteX4" fmla="*/ 9055100 w 9055100"/>
              <a:gd name="connsiteY4" fmla="*/ 463550 h 463550"/>
              <a:gd name="connsiteX5" fmla="*/ 0 w 9055100"/>
              <a:gd name="connsiteY5" fmla="*/ 463550 h 463550"/>
              <a:gd name="connsiteX6" fmla="*/ 0 w 9055100"/>
              <a:gd name="connsiteY6" fmla="*/ 6350 h 463550"/>
              <a:gd name="connsiteX0" fmla="*/ 0 w 9055100"/>
              <a:gd name="connsiteY0" fmla="*/ 12867 h 470067"/>
              <a:gd name="connsiteX1" fmla="*/ 1457325 w 9055100"/>
              <a:gd name="connsiteY1" fmla="*/ 16042 h 470067"/>
              <a:gd name="connsiteX2" fmla="*/ 1457325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12867 h 470067"/>
              <a:gd name="connsiteX1" fmla="*/ 1457325 w 9055100"/>
              <a:gd name="connsiteY1" fmla="*/ 16042 h 470067"/>
              <a:gd name="connsiteX2" fmla="*/ 1733550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74150"/>
              <a:gd name="connsiteY0" fmla="*/ 25451 h 482651"/>
              <a:gd name="connsiteX1" fmla="*/ 1457325 w 9074150"/>
              <a:gd name="connsiteY1" fmla="*/ 28626 h 482651"/>
              <a:gd name="connsiteX2" fmla="*/ 1733550 w 9074150"/>
              <a:gd name="connsiteY2" fmla="*/ 19101 h 482651"/>
              <a:gd name="connsiteX3" fmla="*/ 2543175 w 9074150"/>
              <a:gd name="connsiteY3" fmla="*/ 52 h 482651"/>
              <a:gd name="connsiteX4" fmla="*/ 9074150 w 9074150"/>
              <a:gd name="connsiteY4" fmla="*/ 235001 h 482651"/>
              <a:gd name="connsiteX5" fmla="*/ 9055100 w 9074150"/>
              <a:gd name="connsiteY5" fmla="*/ 482651 h 482651"/>
              <a:gd name="connsiteX6" fmla="*/ 0 w 9074150"/>
              <a:gd name="connsiteY6" fmla="*/ 482651 h 482651"/>
              <a:gd name="connsiteX7" fmla="*/ 0 w 9074150"/>
              <a:gd name="connsiteY7" fmla="*/ 25451 h 482651"/>
              <a:gd name="connsiteX0" fmla="*/ 0 w 9074150"/>
              <a:gd name="connsiteY0" fmla="*/ 6429 h 463629"/>
              <a:gd name="connsiteX1" fmla="*/ 1457325 w 9074150"/>
              <a:gd name="connsiteY1" fmla="*/ 9604 h 463629"/>
              <a:gd name="connsiteX2" fmla="*/ 1733550 w 9074150"/>
              <a:gd name="connsiteY2" fmla="*/ 79 h 463629"/>
              <a:gd name="connsiteX3" fmla="*/ 2543175 w 9074150"/>
              <a:gd name="connsiteY3" fmla="*/ 209630 h 463629"/>
              <a:gd name="connsiteX4" fmla="*/ 9074150 w 9074150"/>
              <a:gd name="connsiteY4" fmla="*/ 215979 h 463629"/>
              <a:gd name="connsiteX5" fmla="*/ 9055100 w 9074150"/>
              <a:gd name="connsiteY5" fmla="*/ 463629 h 463629"/>
              <a:gd name="connsiteX6" fmla="*/ 0 w 9074150"/>
              <a:gd name="connsiteY6" fmla="*/ 463629 h 463629"/>
              <a:gd name="connsiteX7" fmla="*/ 0 w 9074150"/>
              <a:gd name="connsiteY7" fmla="*/ 6429 h 463629"/>
              <a:gd name="connsiteX0" fmla="*/ 0 w 9074150"/>
              <a:gd name="connsiteY0" fmla="*/ 6432 h 463632"/>
              <a:gd name="connsiteX1" fmla="*/ 1457325 w 9074150"/>
              <a:gd name="connsiteY1" fmla="*/ 9607 h 463632"/>
              <a:gd name="connsiteX2" fmla="*/ 1733550 w 9074150"/>
              <a:gd name="connsiteY2" fmla="*/ 82 h 463632"/>
              <a:gd name="connsiteX3" fmla="*/ 2543175 w 9074150"/>
              <a:gd name="connsiteY3" fmla="*/ 209633 h 463632"/>
              <a:gd name="connsiteX4" fmla="*/ 9074150 w 9074150"/>
              <a:gd name="connsiteY4" fmla="*/ 215982 h 463632"/>
              <a:gd name="connsiteX5" fmla="*/ 9055100 w 9074150"/>
              <a:gd name="connsiteY5" fmla="*/ 463632 h 463632"/>
              <a:gd name="connsiteX6" fmla="*/ 0 w 9074150"/>
              <a:gd name="connsiteY6" fmla="*/ 463632 h 463632"/>
              <a:gd name="connsiteX7" fmla="*/ 0 w 9074150"/>
              <a:gd name="connsiteY7" fmla="*/ 6432 h 463632"/>
              <a:gd name="connsiteX0" fmla="*/ 0 w 9074150"/>
              <a:gd name="connsiteY0" fmla="*/ 0 h 457200"/>
              <a:gd name="connsiteX1" fmla="*/ 1457325 w 9074150"/>
              <a:gd name="connsiteY1" fmla="*/ 3175 h 457200"/>
              <a:gd name="connsiteX2" fmla="*/ 1962150 w 9074150"/>
              <a:gd name="connsiteY2" fmla="*/ 22225 h 457200"/>
              <a:gd name="connsiteX3" fmla="*/ 2543175 w 9074150"/>
              <a:gd name="connsiteY3" fmla="*/ 203201 h 457200"/>
              <a:gd name="connsiteX4" fmla="*/ 9074150 w 9074150"/>
              <a:gd name="connsiteY4" fmla="*/ 209550 h 457200"/>
              <a:gd name="connsiteX5" fmla="*/ 9055100 w 9074150"/>
              <a:gd name="connsiteY5" fmla="*/ 457200 h 457200"/>
              <a:gd name="connsiteX6" fmla="*/ 0 w 9074150"/>
              <a:gd name="connsiteY6" fmla="*/ 457200 h 457200"/>
              <a:gd name="connsiteX7" fmla="*/ 0 w 9074150"/>
              <a:gd name="connsiteY7" fmla="*/ 0 h 457200"/>
              <a:gd name="connsiteX0" fmla="*/ 0 w 9074150"/>
              <a:gd name="connsiteY0" fmla="*/ 0 h 457200"/>
              <a:gd name="connsiteX1" fmla="*/ 1962150 w 9074150"/>
              <a:gd name="connsiteY1" fmla="*/ 2222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94393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94393 h 551593"/>
              <a:gd name="connsiteX0" fmla="*/ 0 w 9074150"/>
              <a:gd name="connsiteY0" fmla="*/ 1757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1757 h 551593"/>
              <a:gd name="connsiteX0" fmla="*/ 0 w 9090546"/>
              <a:gd name="connsiteY0" fmla="*/ 1757 h 551593"/>
              <a:gd name="connsiteX1" fmla="*/ 1914525 w 9090546"/>
              <a:gd name="connsiteY1" fmla="*/ 0 h 551593"/>
              <a:gd name="connsiteX2" fmla="*/ 2543175 w 9090546"/>
              <a:gd name="connsiteY2" fmla="*/ 297594 h 551593"/>
              <a:gd name="connsiteX3" fmla="*/ 9074150 w 9090546"/>
              <a:gd name="connsiteY3" fmla="*/ 303943 h 551593"/>
              <a:gd name="connsiteX4" fmla="*/ 9090546 w 9090546"/>
              <a:gd name="connsiteY4" fmla="*/ 551593 h 551593"/>
              <a:gd name="connsiteX5" fmla="*/ 0 w 9090546"/>
              <a:gd name="connsiteY5" fmla="*/ 551593 h 551593"/>
              <a:gd name="connsiteX6" fmla="*/ 0 w 9090546"/>
              <a:gd name="connsiteY6" fmla="*/ 1757 h 551593"/>
              <a:gd name="connsiteX0" fmla="*/ 0 w 9102506"/>
              <a:gd name="connsiteY0" fmla="*/ 1757 h 551593"/>
              <a:gd name="connsiteX1" fmla="*/ 1914525 w 9102506"/>
              <a:gd name="connsiteY1" fmla="*/ 0 h 551593"/>
              <a:gd name="connsiteX2" fmla="*/ 2543175 w 9102506"/>
              <a:gd name="connsiteY2" fmla="*/ 297594 h 551593"/>
              <a:gd name="connsiteX3" fmla="*/ 9102506 w 9102506"/>
              <a:gd name="connsiteY3" fmla="*/ 293974 h 551593"/>
              <a:gd name="connsiteX4" fmla="*/ 9090546 w 9102506"/>
              <a:gd name="connsiteY4" fmla="*/ 551593 h 551593"/>
              <a:gd name="connsiteX5" fmla="*/ 0 w 9102506"/>
              <a:gd name="connsiteY5" fmla="*/ 551593 h 551593"/>
              <a:gd name="connsiteX6" fmla="*/ 0 w 9102506"/>
              <a:gd name="connsiteY6" fmla="*/ 1757 h 5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2506" h="551593">
                <a:moveTo>
                  <a:pt x="0" y="1757"/>
                </a:moveTo>
                <a:lnTo>
                  <a:pt x="1914525" y="0"/>
                </a:lnTo>
                <a:cubicBezTo>
                  <a:pt x="1928812" y="1"/>
                  <a:pt x="2523067" y="287011"/>
                  <a:pt x="2543175" y="297594"/>
                </a:cubicBezTo>
                <a:lnTo>
                  <a:pt x="9102506" y="293974"/>
                </a:lnTo>
                <a:lnTo>
                  <a:pt x="9090546" y="551593"/>
                </a:lnTo>
                <a:lnTo>
                  <a:pt x="0" y="551593"/>
                </a:lnTo>
                <a:lnTo>
                  <a:pt x="0" y="1757"/>
                </a:lnTo>
                <a:close/>
              </a:path>
            </a:pathLst>
          </a:custGeom>
          <a:blipFill>
            <a:blip r:embed="rId26"/>
            <a:srcRect/>
            <a:stretch>
              <a:fillRect l="-4591" t="-32874" r="-1549" b="-145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800"/>
          </a:p>
        </p:txBody>
      </p:sp>
    </p:spTree>
    <p:extLst>
      <p:ext uri="{BB962C8B-B14F-4D97-AF65-F5344CB8AC3E}">
        <p14:creationId xmlns:p14="http://schemas.microsoft.com/office/powerpoint/2010/main" val="35910544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61" r:id="rId15"/>
    <p:sldLayoutId id="2147483662" r:id="rId16"/>
    <p:sldLayoutId id="2147483655" r:id="rId17"/>
    <p:sldLayoutId id="2147483651" r:id="rId18"/>
    <p:sldLayoutId id="2147483658" r:id="rId19"/>
    <p:sldLayoutId id="2147483656" r:id="rId20"/>
    <p:sldLayoutId id="2147483657" r:id="rId21"/>
    <p:sldLayoutId id="2147483654" r:id="rId22"/>
    <p:sldLayoutId id="2147483659" r:id="rId23"/>
  </p:sldLayoutIdLst>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14.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tiff"/><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5.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9.bmp"/><Relationship Id="rId3" Type="http://schemas.microsoft.com/office/2007/relationships/hdphoto" Target="../media/hdphoto3.wdp"/><Relationship Id="rId7" Type="http://schemas.openxmlformats.org/officeDocument/2006/relationships/image" Target="../media/image18.bmp"/><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7.bmp"/><Relationship Id="rId5" Type="http://schemas.openxmlformats.org/officeDocument/2006/relationships/image" Target="../media/image16.bmp"/><Relationship Id="rId4" Type="http://schemas.openxmlformats.org/officeDocument/2006/relationships/image" Target="../media/image15.bmp"/><Relationship Id="rId9" Type="http://schemas.openxmlformats.org/officeDocument/2006/relationships/image" Target="../media/image20.bmp"/></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9.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4.png"/><Relationship Id="rId7" Type="http://schemas.openxmlformats.org/officeDocument/2006/relationships/image" Target="../media/image78.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7.jpg"/><Relationship Id="rId5" Type="http://schemas.openxmlformats.org/officeDocument/2006/relationships/image" Target="../media/image76.jpg"/><Relationship Id="rId4" Type="http://schemas.microsoft.com/office/2007/relationships/hdphoto" Target="../media/hdphoto3.wdp"/><Relationship Id="rId9" Type="http://schemas.openxmlformats.org/officeDocument/2006/relationships/image" Target="../media/image7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23.tif"/></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7.jpg"/><Relationship Id="rId5" Type="http://schemas.microsoft.com/office/2007/relationships/hdphoto" Target="../media/hdphoto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4.jpg"/><Relationship Id="rId5" Type="http://schemas.openxmlformats.org/officeDocument/2006/relationships/image" Target="../media/image33.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a:extLst>
              <a:ext uri="{FF2B5EF4-FFF2-40B4-BE49-F238E27FC236}">
                <a16:creationId xmlns:a16="http://schemas.microsoft.com/office/drawing/2014/main" id="{8A627828-772B-4F53-AD38-27E904ED78D5}"/>
              </a:ext>
            </a:extLst>
          </p:cNvPr>
          <p:cNvSpPr>
            <a:spLocks noGrp="1"/>
          </p:cNvSpPr>
          <p:nvPr>
            <p:ph type="body" sz="quarter" idx="10"/>
          </p:nvPr>
        </p:nvSpPr>
        <p:spPr>
          <a:xfrm>
            <a:off x="5278373" y="1975457"/>
            <a:ext cx="6474781" cy="3294591"/>
          </a:xfrm>
        </p:spPr>
        <p:txBody>
          <a:bodyPr/>
          <a:lstStyle/>
          <a:p>
            <a:endParaRPr lang="es-CO" sz="4000" dirty="0">
              <a:effectLst/>
              <a:latin typeface="+mn-lt"/>
              <a:ea typeface="Calibri" panose="020F0502020204030204" pitchFamily="34" charset="0"/>
              <a:cs typeface="Times New Roman" panose="02020603050405020304" pitchFamily="18" charset="0"/>
            </a:endParaRPr>
          </a:p>
          <a:p>
            <a:endParaRPr lang="es-CO" sz="6000" dirty="0">
              <a:latin typeface="+mn-lt"/>
              <a:cs typeface="Times New Roman" panose="02020603050405020304" pitchFamily="18" charset="0"/>
            </a:endParaRPr>
          </a:p>
        </p:txBody>
      </p:sp>
      <p:pic>
        <p:nvPicPr>
          <p:cNvPr id="3" name="Imagen 2">
            <a:extLst>
              <a:ext uri="{FF2B5EF4-FFF2-40B4-BE49-F238E27FC236}">
                <a16:creationId xmlns:a16="http://schemas.microsoft.com/office/drawing/2014/main" id="{A95A7466-30A3-4E6D-8F3C-C3D416372FD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426" b="98287" l="2342" r="98009">
                        <a14:foregroundMark x1="4918" y1="30407" x2="34778" y2="12099"/>
                        <a14:foregroundMark x1="34778" y1="12099" x2="65691" y2="10707"/>
                        <a14:foregroundMark x1="65691" y1="10707" x2="84895" y2="31478"/>
                        <a14:foregroundMark x1="84895" y1="31478" x2="82553" y2="56959"/>
                        <a14:foregroundMark x1="82553" y1="56959" x2="62646" y2="86403"/>
                        <a14:foregroundMark x1="62646" y1="86403" x2="24005" y2="75910"/>
                        <a14:foregroundMark x1="24005" y1="75910" x2="6440" y2="31478"/>
                        <a14:foregroundMark x1="21663" y1="23126" x2="4450" y2="51713"/>
                        <a14:foregroundMark x1="4450" y1="51713" x2="15691" y2="76017"/>
                        <a14:foregroundMark x1="15691" y1="76017" x2="33021" y2="91221"/>
                        <a14:foregroundMark x1="33021" y1="91221" x2="65105" y2="93362"/>
                        <a14:foregroundMark x1="65105" y1="93362" x2="83021" y2="81370"/>
                        <a14:foregroundMark x1="83021" y1="81370" x2="94614" y2="39507"/>
                        <a14:foregroundMark x1="94614" y1="39507" x2="80211" y2="16274"/>
                        <a14:foregroundMark x1="80211" y1="16274" x2="57143" y2="8137"/>
                        <a14:foregroundMark x1="57143" y1="8137" x2="33841" y2="8244"/>
                        <a14:foregroundMark x1="33841" y1="8244" x2="10539" y2="22591"/>
                        <a14:foregroundMark x1="10539" y1="22591" x2="3981" y2="48608"/>
                        <a14:foregroundMark x1="3981" y1="48608" x2="5738" y2="57388"/>
                        <a14:foregroundMark x1="12061" y1="53747" x2="26464" y2="75375"/>
                        <a14:foregroundMark x1="26464" y1="75375" x2="5152" y2="55567"/>
                        <a14:foregroundMark x1="5152" y1="55567" x2="7260" y2="27944"/>
                        <a14:foregroundMark x1="7260" y1="27944" x2="20375" y2="11349"/>
                        <a14:foregroundMark x1="20375" y1="11349" x2="42037" y2="2463"/>
                        <a14:foregroundMark x1="42037" y1="2463" x2="64754" y2="5353"/>
                        <a14:foregroundMark x1="87419" y1="16026" x2="88173" y2="16381"/>
                        <a14:foregroundMark x1="86737" y1="15705" x2="87419" y2="16026"/>
                        <a14:foregroundMark x1="64754" y1="5353" x2="86737" y2="15705"/>
                        <a14:foregroundMark x1="88358" y1="16987" x2="96019" y2="42077"/>
                        <a14:foregroundMark x1="88173" y1="16381" x2="88358" y2="16987"/>
                        <a14:foregroundMark x1="96019" y1="42077" x2="82201" y2="87152"/>
                        <a14:foregroundMark x1="30717" y1="97436" x2="30211" y2="97537"/>
                        <a14:foregroundMark x1="32324" y1="97115" x2="30717" y2="97436"/>
                        <a14:foregroundMark x1="82201" y1="87152" x2="32324" y2="97115"/>
                        <a14:foregroundMark x1="10840" y1="86218" x2="10422" y2="85974"/>
                        <a14:foregroundMark x1="29489" y1="97115" x2="10840" y2="86218"/>
                        <a14:foregroundMark x1="30038" y1="97436" x2="29489" y2="97115"/>
                        <a14:foregroundMark x1="30211" y1="97537" x2="30038" y2="97436"/>
                        <a14:foregroundMark x1="10422" y1="85974" x2="8899" y2="83512"/>
                        <a14:foregroundMark x1="60187" y1="86081" x2="32670" y2="86724"/>
                        <a14:foregroundMark x1="32670" y1="86724" x2="54567" y2="96574"/>
                        <a14:foregroundMark x1="54567" y1="96574" x2="81967" y2="90578"/>
                        <a14:foregroundMark x1="81967" y1="90578" x2="83255" y2="86081"/>
                        <a14:foregroundMark x1="78571" y1="74411" x2="44145" y2="79229"/>
                        <a14:foregroundMark x1="44145" y1="79229" x2="18150" y2="73126"/>
                        <a14:foregroundMark x1="18150" y1="73126" x2="15222" y2="70128"/>
                        <a14:foregroundMark x1="16393" y1="67880" x2="34660" y2="80942"/>
                        <a14:foregroundMark x1="34660" y1="80942" x2="11241" y2="82762"/>
                        <a14:foregroundMark x1="11241" y1="82762" x2="62881" y2="98501"/>
                        <a14:foregroundMark x1="62881" y1="98501" x2="42272" y2="97752"/>
                        <a14:foregroundMark x1="27635" y1="7173" x2="62646" y2="4711"/>
                        <a14:foregroundMark x1="62646" y1="4711" x2="40515" y2="8137"/>
                        <a14:foregroundMark x1="40515" y1="8137" x2="35597" y2="7173"/>
                        <a14:foregroundMark x1="38759" y1="14026" x2="18033" y2="22698"/>
                        <a14:foregroundMark x1="18033" y1="22698" x2="42974" y2="15632"/>
                        <a14:foregroundMark x1="42974" y1="15632" x2="37119" y2="12955"/>
                        <a14:foregroundMark x1="13232" y1="64240" x2="6792" y2="44004"/>
                        <a14:foregroundMark x1="6792" y1="44004" x2="16159" y2="25589"/>
                        <a14:foregroundMark x1="16159" y1="25589" x2="30445" y2="43790"/>
                        <a14:foregroundMark x1="30445" y1="43790" x2="39930" y2="72591"/>
                        <a14:foregroundMark x1="39930" y1="72591" x2="19438" y2="85439"/>
                        <a14:foregroundMark x1="19438" y1="85439" x2="44496" y2="93790"/>
                        <a14:foregroundMark x1="44496" y1="93790" x2="73302" y2="90578"/>
                        <a14:foregroundMark x1="73302" y1="90578" x2="86066" y2="70985"/>
                        <a14:foregroundMark x1="86066" y1="70985" x2="92155" y2="43362"/>
                        <a14:foregroundMark x1="92155" y1="43362" x2="78571" y2="20985"/>
                        <a14:foregroundMark x1="78571" y1="20985" x2="48009" y2="30621"/>
                        <a14:foregroundMark x1="48009" y1="30621" x2="28806" y2="49679"/>
                        <a14:foregroundMark x1="53044" y1="10814" x2="74941" y2="18094"/>
                        <a14:foregroundMark x1="74941" y1="18094" x2="74941" y2="18094"/>
                        <a14:foregroundMark x1="86417" y1="37366" x2="69321" y2="87580"/>
                        <a14:foregroundMark x1="39110" y1="97002" x2="17213" y2="86831"/>
                        <a14:foregroundMark x1="26347" y1="79550" x2="66979" y2="93790"/>
                        <a14:foregroundMark x1="74122" y1="73340" x2="35948" y2="87152"/>
                        <a14:foregroundMark x1="68970" y1="90792" x2="53044" y2="75161"/>
                        <a14:foregroundMark x1="53044" y1="75161" x2="53044" y2="75161"/>
                        <a14:foregroundMark x1="49415" y1="97002" x2="49415" y2="82441"/>
                        <a14:foregroundMark x1="90867" y1="68951" x2="78103" y2="59529"/>
                        <a14:foregroundMark x1="85246" y1="36617" x2="75293" y2="78051"/>
                        <a14:foregroundMark x1="82904" y1="74090" x2="91686" y2="38116"/>
                        <a14:foregroundMark x1="88056" y1="57709" x2="85714" y2="38437"/>
                        <a14:foregroundMark x1="77283" y1="76231" x2="77283" y2="79550"/>
                        <a14:foregroundMark x1="78571" y1="74411" x2="83724" y2="66488"/>
                        <a14:foregroundMark x1="15222" y1="77409" x2="2927" y2="55889"/>
                        <a14:foregroundMark x1="2927" y1="55889" x2="2693" y2="35225"/>
                        <a14:foregroundMark x1="2693" y1="35225" x2="8899" y2="31156"/>
                        <a14:foregroundMark x1="7728" y1="27195" x2="18033" y2="17666"/>
                        <a14:foregroundMark x1="11241" y1="20985" x2="14871" y2="15525"/>
                        <a14:foregroundMark x1="6440" y1="66060" x2="8899" y2="68308"/>
                        <a14:foregroundMark x1="86885" y1="86831" x2="84075" y2="85011"/>
                        <a14:foregroundMark x1="87237" y1="74090" x2="94379" y2="61777"/>
                        <a14:foregroundMark x1="95199" y1="62099" x2="95199" y2="46788"/>
                        <a14:foregroundMark x1="96838" y1="58137" x2="94614" y2="34047"/>
                        <a14:foregroundMark x1="94614" y1="34047" x2="92037" y2="27516"/>
                        <a14:foregroundMark x1="97658" y1="54497" x2="96370" y2="47537"/>
                        <a14:foregroundMark x1="98009" y1="50428" x2="97190" y2="44968"/>
                        <a14:foregroundMark x1="64169" y1="4283" x2="58197" y2="3533"/>
                        <a14:foregroundMark x1="98009" y1="47859" x2="98009" y2="42398"/>
                        <a14:backgroundMark x1="29825" y1="97756" x2="29825" y2="97756"/>
                        <a14:backgroundMark x1="28772" y1="97436" x2="28772" y2="97436"/>
                        <a14:backgroundMark x1="31228" y1="98077" x2="31228" y2="98077"/>
                        <a14:backgroundMark x1="88772" y1="16987" x2="88772" y2="16987"/>
                        <a14:backgroundMark x1="88070" y1="16026" x2="88070" y2="16026"/>
                        <a14:backgroundMark x1="88772" y1="16026" x2="88772" y2="16026"/>
                        <a14:backgroundMark x1="87368" y1="15705" x2="87368" y2="15705"/>
                        <a14:backgroundMark x1="10175" y1="86218" x2="10175" y2="86218"/>
                        <a14:backgroundMark x1="28421" y1="97115" x2="28421" y2="97115"/>
                        <a14:backgroundMark x1="30877" y1="97756" x2="30877" y2="97756"/>
                        <a14:backgroundMark x1="29123" y1="97115" x2="29123" y2="97115"/>
                        <a14:backgroundMark x1="31579" y1="97756" x2="31579" y2="97756"/>
                        <a14:backgroundMark x1="63509" y1="99038" x2="63509" y2="99038"/>
                        <a14:backgroundMark x1="62807" y1="99038" x2="62807" y2="99038"/>
                      </a14:backgroundRemoval>
                    </a14:imgEffect>
                  </a14:imgLayer>
                </a14:imgProps>
              </a:ext>
              <a:ext uri="{28A0092B-C50C-407E-A947-70E740481C1C}">
                <a14:useLocalDpi xmlns:a14="http://schemas.microsoft.com/office/drawing/2010/main" val="0"/>
              </a:ext>
            </a:extLst>
          </a:blip>
          <a:stretch>
            <a:fillRect/>
          </a:stretch>
        </p:blipFill>
        <p:spPr>
          <a:xfrm>
            <a:off x="1622754" y="4342422"/>
            <a:ext cx="1322945" cy="1446873"/>
          </a:xfrm>
          <a:prstGeom prst="rect">
            <a:avLst/>
          </a:prstGeom>
        </p:spPr>
      </p:pic>
      <p:sp>
        <p:nvSpPr>
          <p:cNvPr id="7" name="Marcador de texto 19">
            <a:extLst>
              <a:ext uri="{FF2B5EF4-FFF2-40B4-BE49-F238E27FC236}">
                <a16:creationId xmlns:a16="http://schemas.microsoft.com/office/drawing/2014/main" id="{DCF7074F-1CDE-49AE-A7ED-BF34C52F78A1}"/>
              </a:ext>
            </a:extLst>
          </p:cNvPr>
          <p:cNvSpPr txBox="1">
            <a:spLocks/>
          </p:cNvSpPr>
          <p:nvPr/>
        </p:nvSpPr>
        <p:spPr>
          <a:xfrm>
            <a:off x="9613180" y="6433415"/>
            <a:ext cx="2354749" cy="297407"/>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3200" kern="1200">
                <a:solidFill>
                  <a:schemeClr val="bg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30000"/>
              </a:lnSpc>
            </a:pPr>
            <a:r>
              <a:rPr lang="es-ES" sz="1400" b="1" dirty="0">
                <a:effectLst/>
                <a:latin typeface="+mn-lt"/>
                <a:ea typeface="Calibri" panose="020F0502020204030204" pitchFamily="34" charset="0"/>
                <a:cs typeface="Times New Roman" panose="02020603050405020304" pitchFamily="18" charset="0"/>
              </a:rPr>
              <a:t>Contacto: </a:t>
            </a:r>
          </a:p>
          <a:p>
            <a:pPr algn="l">
              <a:lnSpc>
                <a:spcPct val="30000"/>
              </a:lnSpc>
            </a:pPr>
            <a:r>
              <a:rPr lang="es-ES" sz="1400" b="1" dirty="0">
                <a:effectLst/>
                <a:latin typeface="+mn-lt"/>
                <a:ea typeface="Calibri" panose="020F0502020204030204" pitchFamily="34" charset="0"/>
                <a:cs typeface="Times New Roman" panose="02020603050405020304" pitchFamily="18" charset="0"/>
              </a:rPr>
              <a:t>cbermudezr@dimar.mil.co</a:t>
            </a:r>
            <a:endParaRPr lang="es-ES" sz="1000" b="1" dirty="0">
              <a:effectLst/>
              <a:latin typeface="+mn-lt"/>
              <a:ea typeface="Calibri" panose="020F0502020204030204" pitchFamily="34" charset="0"/>
              <a:cs typeface="Times New Roman" panose="02020603050405020304" pitchFamily="18" charset="0"/>
            </a:endParaRPr>
          </a:p>
          <a:p>
            <a:pPr algn="l">
              <a:lnSpc>
                <a:spcPct val="30000"/>
              </a:lnSpc>
            </a:pPr>
            <a:endParaRPr lang="es-CO" sz="1000" dirty="0">
              <a:effectLst/>
              <a:latin typeface="+mn-lt"/>
              <a:ea typeface="Calibri" panose="020F0502020204030204" pitchFamily="34" charset="0"/>
              <a:cs typeface="Times New Roman" panose="02020603050405020304" pitchFamily="18" charset="0"/>
            </a:endParaRPr>
          </a:p>
          <a:p>
            <a:pPr algn="l">
              <a:lnSpc>
                <a:spcPct val="30000"/>
              </a:lnSpc>
            </a:pPr>
            <a:endParaRPr lang="es-CO" sz="1800" dirty="0">
              <a:latin typeface="+mn-lt"/>
              <a:cs typeface="Times New Roman" panose="02020603050405020304" pitchFamily="18" charset="0"/>
            </a:endParaRPr>
          </a:p>
        </p:txBody>
      </p:sp>
      <p:sp>
        <p:nvSpPr>
          <p:cNvPr id="8" name="CuadroTexto 7">
            <a:extLst>
              <a:ext uri="{FF2B5EF4-FFF2-40B4-BE49-F238E27FC236}">
                <a16:creationId xmlns:a16="http://schemas.microsoft.com/office/drawing/2014/main" id="{C5263B31-8C0C-445A-BA6A-9AED1A13C17D}"/>
              </a:ext>
            </a:extLst>
          </p:cNvPr>
          <p:cNvSpPr txBox="1"/>
          <p:nvPr/>
        </p:nvSpPr>
        <p:spPr>
          <a:xfrm>
            <a:off x="5468660" y="1248529"/>
            <a:ext cx="6094206" cy="3477875"/>
          </a:xfrm>
          <a:prstGeom prst="rect">
            <a:avLst/>
          </a:prstGeom>
          <a:noFill/>
        </p:spPr>
        <p:txBody>
          <a:bodyPr wrap="square">
            <a:spAutoFit/>
          </a:bodyPr>
          <a:lstStyle/>
          <a:p>
            <a:pPr algn="ctr"/>
            <a:r>
              <a:rPr lang="es-ES" sz="4400" b="1" dirty="0">
                <a:solidFill>
                  <a:srgbClr val="C95226"/>
                </a:solidFill>
                <a:latin typeface="Arial Narrow" panose="020B0606020202030204" pitchFamily="34" charset="0"/>
                <a:ea typeface="Calibri" panose="020F0502020204030204" pitchFamily="34" charset="0"/>
              </a:rPr>
              <a:t>Presencia de </a:t>
            </a:r>
            <a:r>
              <a:rPr lang="es-ES" sz="4400" i="1" dirty="0">
                <a:solidFill>
                  <a:srgbClr val="C95226"/>
                </a:solidFill>
                <a:latin typeface="Arial Narrow" panose="020B0606020202030204" pitchFamily="34" charset="0"/>
                <a:ea typeface="Calibri" panose="020F0502020204030204" pitchFamily="34" charset="0"/>
              </a:rPr>
              <a:t>Vibrio</a:t>
            </a:r>
            <a:r>
              <a:rPr lang="es-ES" sz="4400" b="1" dirty="0">
                <a:solidFill>
                  <a:srgbClr val="C95226"/>
                </a:solidFill>
                <a:latin typeface="Arial Narrow" panose="020B0606020202030204" pitchFamily="34" charset="0"/>
                <a:ea typeface="Calibri" panose="020F0502020204030204" pitchFamily="34" charset="0"/>
              </a:rPr>
              <a:t> </a:t>
            </a:r>
            <a:r>
              <a:rPr lang="es-ES" sz="4400" b="1" dirty="0" err="1">
                <a:solidFill>
                  <a:srgbClr val="C95226"/>
                </a:solidFill>
                <a:latin typeface="Arial Narrow" panose="020B0606020202030204" pitchFamily="34" charset="0"/>
                <a:ea typeface="Calibri" panose="020F0502020204030204" pitchFamily="34" charset="0"/>
              </a:rPr>
              <a:t>spp</a:t>
            </a:r>
            <a:r>
              <a:rPr lang="es-ES" sz="4400" b="1" dirty="0">
                <a:solidFill>
                  <a:srgbClr val="C95226"/>
                </a:solidFill>
                <a:latin typeface="Arial Narrow" panose="020B0606020202030204" pitchFamily="34" charset="0"/>
                <a:ea typeface="Calibri" panose="020F0502020204030204" pitchFamily="34" charset="0"/>
              </a:rPr>
              <a:t> en la subregión </a:t>
            </a:r>
            <a:r>
              <a:rPr lang="es-ES" sz="4400" b="1" dirty="0" err="1">
                <a:solidFill>
                  <a:srgbClr val="C95226"/>
                </a:solidFill>
                <a:latin typeface="Arial Narrow" panose="020B0606020202030204" pitchFamily="34" charset="0"/>
                <a:ea typeface="Calibri" panose="020F0502020204030204" pitchFamily="34" charset="0"/>
              </a:rPr>
              <a:t>Sanquianga</a:t>
            </a:r>
            <a:r>
              <a:rPr lang="es-ES" sz="4400" b="1" dirty="0">
                <a:solidFill>
                  <a:srgbClr val="C95226"/>
                </a:solidFill>
                <a:latin typeface="Arial Narrow" panose="020B0606020202030204" pitchFamily="34" charset="0"/>
                <a:ea typeface="Calibri" panose="020F0502020204030204" pitchFamily="34" charset="0"/>
              </a:rPr>
              <a:t>-Gorgona y su relación con las condiciones hidrográficas.</a:t>
            </a:r>
            <a:endParaRPr lang="es-ES" sz="4400" dirty="0">
              <a:solidFill>
                <a:srgbClr val="C95226"/>
              </a:solidFill>
              <a:latin typeface="Arial Narrow" panose="020B0606020202030204" pitchFamily="34" charset="0"/>
            </a:endParaRPr>
          </a:p>
        </p:txBody>
      </p:sp>
      <p:pic>
        <p:nvPicPr>
          <p:cNvPr id="2" name="Imagen 1">
            <a:extLst>
              <a:ext uri="{FF2B5EF4-FFF2-40B4-BE49-F238E27FC236}">
                <a16:creationId xmlns:a16="http://schemas.microsoft.com/office/drawing/2014/main" id="{EF9C9E11-538A-7F3D-C9EA-9A15F6D92C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2998331" y="4342422"/>
            <a:ext cx="1583457" cy="1533826"/>
          </a:xfrm>
          <a:prstGeom prst="rect">
            <a:avLst/>
          </a:prstGeom>
        </p:spPr>
      </p:pic>
    </p:spTree>
    <p:extLst>
      <p:ext uri="{BB962C8B-B14F-4D97-AF65-F5344CB8AC3E}">
        <p14:creationId xmlns:p14="http://schemas.microsoft.com/office/powerpoint/2010/main" val="2457611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C42EB972-110B-4F92-A289-911624662B2F}"/>
              </a:ext>
            </a:extLst>
          </p:cNvPr>
          <p:cNvSpPr/>
          <p:nvPr/>
        </p:nvSpPr>
        <p:spPr>
          <a:xfrm>
            <a:off x="0" y="0"/>
            <a:ext cx="11973261" cy="6970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la cual se caracteriza por la captura de diversas especies marinas</a:t>
            </a:r>
            <a:endParaRPr lang="es-CO" dirty="0"/>
          </a:p>
        </p:txBody>
      </p:sp>
      <p:grpSp>
        <p:nvGrpSpPr>
          <p:cNvPr id="29" name="Grupo 28">
            <a:extLst>
              <a:ext uri="{FF2B5EF4-FFF2-40B4-BE49-F238E27FC236}">
                <a16:creationId xmlns:a16="http://schemas.microsoft.com/office/drawing/2014/main" id="{0E1B25F9-FB83-EA7A-8AA5-20C809385D77}"/>
              </a:ext>
            </a:extLst>
          </p:cNvPr>
          <p:cNvGrpSpPr/>
          <p:nvPr/>
        </p:nvGrpSpPr>
        <p:grpSpPr>
          <a:xfrm>
            <a:off x="399835" y="44390"/>
            <a:ext cx="11079591" cy="6882173"/>
            <a:chOff x="0" y="-6018"/>
            <a:chExt cx="11079591" cy="6882173"/>
          </a:xfrm>
        </p:grpSpPr>
        <p:pic>
          <p:nvPicPr>
            <p:cNvPr id="17" name="Imagen 16">
              <a:extLst>
                <a:ext uri="{FF2B5EF4-FFF2-40B4-BE49-F238E27FC236}">
                  <a16:creationId xmlns:a16="http://schemas.microsoft.com/office/drawing/2014/main" id="{F954DD4E-0A99-70D9-2B67-017B8C971612}"/>
                </a:ext>
              </a:extLst>
            </p:cNvPr>
            <p:cNvPicPr>
              <a:picLocks noChangeAspect="1"/>
            </p:cNvPicPr>
            <p:nvPr/>
          </p:nvPicPr>
          <p:blipFill>
            <a:blip r:embed="rId2"/>
            <a:stretch>
              <a:fillRect/>
            </a:stretch>
          </p:blipFill>
          <p:spPr>
            <a:xfrm>
              <a:off x="3691137" y="3423058"/>
              <a:ext cx="3694228" cy="1666302"/>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2" name="Rectángulo 1">
              <a:extLst>
                <a:ext uri="{FF2B5EF4-FFF2-40B4-BE49-F238E27FC236}">
                  <a16:creationId xmlns:a16="http://schemas.microsoft.com/office/drawing/2014/main" id="{EF44E920-8A3C-4B2B-D3FC-7DF62DF73B0C}"/>
                </a:ext>
              </a:extLst>
            </p:cNvPr>
            <p:cNvSpPr/>
            <p:nvPr/>
          </p:nvSpPr>
          <p:spPr>
            <a:xfrm>
              <a:off x="757620" y="299158"/>
              <a:ext cx="1901359"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pic>
          <p:nvPicPr>
            <p:cNvPr id="7" name="Imagen 6" descr="Diagrama&#10;&#10;Descripción generada automáticamente">
              <a:extLst>
                <a:ext uri="{FF2B5EF4-FFF2-40B4-BE49-F238E27FC236}">
                  <a16:creationId xmlns:a16="http://schemas.microsoft.com/office/drawing/2014/main" id="{27922B35-A099-3B93-6C2A-8B8220142738}"/>
                </a:ext>
              </a:extLst>
            </p:cNvPr>
            <p:cNvPicPr>
              <a:picLocks noChangeAspect="1"/>
            </p:cNvPicPr>
            <p:nvPr/>
          </p:nvPicPr>
          <p:blipFill rotWithShape="1">
            <a:blip r:embed="rId5">
              <a:extLst>
                <a:ext uri="{28A0092B-C50C-407E-A947-70E740481C1C}">
                  <a14:useLocalDpi xmlns:a14="http://schemas.microsoft.com/office/drawing/2010/main" val="0"/>
                </a:ext>
              </a:extLst>
            </a:blip>
            <a:srcRect r="7515"/>
            <a:stretch/>
          </p:blipFill>
          <p:spPr>
            <a:xfrm>
              <a:off x="0" y="0"/>
              <a:ext cx="3805562" cy="6858000"/>
            </a:xfrm>
            <a:prstGeom prst="rect">
              <a:avLst/>
            </a:prstGeom>
          </p:spPr>
        </p:pic>
        <p:pic>
          <p:nvPicPr>
            <p:cNvPr id="19" name="Imagen 18">
              <a:extLst>
                <a:ext uri="{FF2B5EF4-FFF2-40B4-BE49-F238E27FC236}">
                  <a16:creationId xmlns:a16="http://schemas.microsoft.com/office/drawing/2014/main" id="{198F7E4E-1457-C317-3052-1D1B621C3956}"/>
                </a:ext>
              </a:extLst>
            </p:cNvPr>
            <p:cNvPicPr>
              <a:picLocks noChangeAspect="1"/>
            </p:cNvPicPr>
            <p:nvPr/>
          </p:nvPicPr>
          <p:blipFill>
            <a:blip r:embed="rId6"/>
            <a:stretch>
              <a:fillRect/>
            </a:stretch>
          </p:blipFill>
          <p:spPr>
            <a:xfrm>
              <a:off x="3805562" y="0"/>
              <a:ext cx="3717910" cy="1768641"/>
            </a:xfrm>
            <a:prstGeom prst="rect">
              <a:avLst/>
            </a:prstGeom>
          </p:spPr>
        </p:pic>
        <p:pic>
          <p:nvPicPr>
            <p:cNvPr id="21" name="Imagen 20">
              <a:extLst>
                <a:ext uri="{FF2B5EF4-FFF2-40B4-BE49-F238E27FC236}">
                  <a16:creationId xmlns:a16="http://schemas.microsoft.com/office/drawing/2014/main" id="{A3F49D31-50EE-D39C-CB56-9E460A279713}"/>
                </a:ext>
              </a:extLst>
            </p:cNvPr>
            <p:cNvPicPr>
              <a:picLocks noChangeAspect="1"/>
            </p:cNvPicPr>
            <p:nvPr/>
          </p:nvPicPr>
          <p:blipFill>
            <a:blip r:embed="rId7"/>
            <a:stretch>
              <a:fillRect/>
            </a:stretch>
          </p:blipFill>
          <p:spPr>
            <a:xfrm>
              <a:off x="3852736" y="1774659"/>
              <a:ext cx="3603485" cy="1660358"/>
            </a:xfrm>
            <a:prstGeom prst="rect">
              <a:avLst/>
            </a:prstGeom>
          </p:spPr>
        </p:pic>
        <p:pic>
          <p:nvPicPr>
            <p:cNvPr id="23" name="Imagen 22" descr="Imagen de la pantalla de un video juego&#10;&#10;Descripción generada automáticamente con confianza media">
              <a:extLst>
                <a:ext uri="{FF2B5EF4-FFF2-40B4-BE49-F238E27FC236}">
                  <a16:creationId xmlns:a16="http://schemas.microsoft.com/office/drawing/2014/main" id="{E0E99C12-F883-A41F-C844-80D634EE58D2}"/>
                </a:ext>
              </a:extLst>
            </p:cNvPr>
            <p:cNvPicPr>
              <a:picLocks noChangeAspect="1"/>
            </p:cNvPicPr>
            <p:nvPr/>
          </p:nvPicPr>
          <p:blipFill rotWithShape="1">
            <a:blip r:embed="rId8">
              <a:extLst>
                <a:ext uri="{28A0092B-C50C-407E-A947-70E740481C1C}">
                  <a14:useLocalDpi xmlns:a14="http://schemas.microsoft.com/office/drawing/2010/main" val="0"/>
                </a:ext>
              </a:extLst>
            </a:blip>
            <a:srcRect l="6050" t="24472" r="9646"/>
            <a:stretch/>
          </p:blipFill>
          <p:spPr>
            <a:xfrm>
              <a:off x="7524078" y="-6018"/>
              <a:ext cx="3468982" cy="5179669"/>
            </a:xfrm>
            <a:prstGeom prst="rect">
              <a:avLst/>
            </a:prstGeom>
          </p:spPr>
        </p:pic>
        <p:pic>
          <p:nvPicPr>
            <p:cNvPr id="25" name="Imagen 24">
              <a:extLst>
                <a:ext uri="{FF2B5EF4-FFF2-40B4-BE49-F238E27FC236}">
                  <a16:creationId xmlns:a16="http://schemas.microsoft.com/office/drawing/2014/main" id="{49521816-53B9-41C2-A089-4D07108DD7E9}"/>
                </a:ext>
              </a:extLst>
            </p:cNvPr>
            <p:cNvPicPr>
              <a:picLocks noChangeAspect="1"/>
            </p:cNvPicPr>
            <p:nvPr/>
          </p:nvPicPr>
          <p:blipFill>
            <a:blip r:embed="rId9"/>
            <a:stretch>
              <a:fillRect/>
            </a:stretch>
          </p:blipFill>
          <p:spPr>
            <a:xfrm>
              <a:off x="7385364" y="5196300"/>
              <a:ext cx="3694227" cy="1679855"/>
            </a:xfrm>
            <a:prstGeom prst="rect">
              <a:avLst/>
            </a:prstGeom>
          </p:spPr>
        </p:pic>
        <p:pic>
          <p:nvPicPr>
            <p:cNvPr id="27" name="Imagen 26">
              <a:extLst>
                <a:ext uri="{FF2B5EF4-FFF2-40B4-BE49-F238E27FC236}">
                  <a16:creationId xmlns:a16="http://schemas.microsoft.com/office/drawing/2014/main" id="{4DE88777-5C1F-6226-961B-396327393763}"/>
                </a:ext>
              </a:extLst>
            </p:cNvPr>
            <p:cNvPicPr>
              <a:picLocks noChangeAspect="1"/>
            </p:cNvPicPr>
            <p:nvPr/>
          </p:nvPicPr>
          <p:blipFill>
            <a:blip r:embed="rId10"/>
            <a:stretch>
              <a:fillRect/>
            </a:stretch>
          </p:blipFill>
          <p:spPr>
            <a:xfrm>
              <a:off x="3812758" y="5197716"/>
              <a:ext cx="3572607" cy="1666302"/>
            </a:xfrm>
            <a:prstGeom prst="rect">
              <a:avLst/>
            </a:prstGeom>
          </p:spPr>
        </p:pic>
      </p:grpSp>
    </p:spTree>
    <p:extLst>
      <p:ext uri="{BB962C8B-B14F-4D97-AF65-F5344CB8AC3E}">
        <p14:creationId xmlns:p14="http://schemas.microsoft.com/office/powerpoint/2010/main" val="366999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2" name="Rectángulo 1">
            <a:extLst>
              <a:ext uri="{FF2B5EF4-FFF2-40B4-BE49-F238E27FC236}">
                <a16:creationId xmlns:a16="http://schemas.microsoft.com/office/drawing/2014/main" id="{E9A80E0A-69DB-AE9B-49CF-6B3B78E7EF59}"/>
              </a:ext>
            </a:extLst>
          </p:cNvPr>
          <p:cNvSpPr/>
          <p:nvPr/>
        </p:nvSpPr>
        <p:spPr>
          <a:xfrm>
            <a:off x="-1179465" y="299158"/>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pic>
        <p:nvPicPr>
          <p:cNvPr id="5" name="Imagen 4" descr="Gráfico, Gráfico de dispersión&#10;&#10;Descripción generada automáticamente">
            <a:extLst>
              <a:ext uri="{FF2B5EF4-FFF2-40B4-BE49-F238E27FC236}">
                <a16:creationId xmlns:a16="http://schemas.microsoft.com/office/drawing/2014/main" id="{703B3906-6DE8-199A-C177-9EC2906DF09A}"/>
              </a:ext>
            </a:extLst>
          </p:cNvPr>
          <p:cNvPicPr>
            <a:picLocks noChangeAspect="1"/>
          </p:cNvPicPr>
          <p:nvPr/>
        </p:nvPicPr>
        <p:blipFill rotWithShape="1">
          <a:blip r:embed="rId5">
            <a:extLst>
              <a:ext uri="{28A0092B-C50C-407E-A947-70E740481C1C}">
                <a14:useLocalDpi xmlns:a14="http://schemas.microsoft.com/office/drawing/2010/main" val="0"/>
              </a:ext>
            </a:extLst>
          </a:blip>
          <a:srcRect t="11364" b="10469"/>
          <a:stretch/>
        </p:blipFill>
        <p:spPr>
          <a:xfrm>
            <a:off x="0" y="1403495"/>
            <a:ext cx="6046790" cy="4726594"/>
          </a:xfrm>
          <a:prstGeom prst="rect">
            <a:avLst/>
          </a:prstGeom>
        </p:spPr>
      </p:pic>
      <p:pic>
        <p:nvPicPr>
          <p:cNvPr id="7" name="Imagen 6" descr="Gráfico&#10;&#10;Descripción generada automáticamente">
            <a:extLst>
              <a:ext uri="{FF2B5EF4-FFF2-40B4-BE49-F238E27FC236}">
                <a16:creationId xmlns:a16="http://schemas.microsoft.com/office/drawing/2014/main" id="{573A6F5B-8257-F5E8-BE66-C58C7FBDF369}"/>
              </a:ext>
            </a:extLst>
          </p:cNvPr>
          <p:cNvPicPr>
            <a:picLocks noChangeAspect="1"/>
          </p:cNvPicPr>
          <p:nvPr/>
        </p:nvPicPr>
        <p:blipFill rotWithShape="1">
          <a:blip r:embed="rId6">
            <a:extLst>
              <a:ext uri="{28A0092B-C50C-407E-A947-70E740481C1C}">
                <a14:useLocalDpi xmlns:a14="http://schemas.microsoft.com/office/drawing/2010/main" val="0"/>
              </a:ext>
            </a:extLst>
          </a:blip>
          <a:srcRect b="3813"/>
          <a:stretch/>
        </p:blipFill>
        <p:spPr>
          <a:xfrm>
            <a:off x="6158352" y="1180911"/>
            <a:ext cx="5364268" cy="5159731"/>
          </a:xfrm>
          <a:prstGeom prst="rect">
            <a:avLst/>
          </a:prstGeom>
        </p:spPr>
      </p:pic>
      <p:sp>
        <p:nvSpPr>
          <p:cNvPr id="9" name="CuadroTexto 8">
            <a:extLst>
              <a:ext uri="{FF2B5EF4-FFF2-40B4-BE49-F238E27FC236}">
                <a16:creationId xmlns:a16="http://schemas.microsoft.com/office/drawing/2014/main" id="{521A16CC-48A9-E611-8660-E0C86A7420F6}"/>
              </a:ext>
            </a:extLst>
          </p:cNvPr>
          <p:cNvSpPr txBox="1"/>
          <p:nvPr/>
        </p:nvSpPr>
        <p:spPr>
          <a:xfrm>
            <a:off x="8096456" y="3994632"/>
            <a:ext cx="6546850" cy="369332"/>
          </a:xfrm>
          <a:prstGeom prst="rect">
            <a:avLst/>
          </a:prstGeom>
          <a:noFill/>
        </p:spPr>
        <p:txBody>
          <a:bodyPr wrap="square">
            <a:spAutoFit/>
          </a:bodyPr>
          <a:lstStyle/>
          <a:p>
            <a:r>
              <a:rPr lang="es-ES" b="1" u="sng" dirty="0">
                <a:solidFill>
                  <a:srgbClr val="E65100"/>
                </a:solidFill>
              </a:rPr>
              <a:t>82.8%</a:t>
            </a:r>
            <a:endParaRPr lang="es-CO" b="1" u="sng" dirty="0">
              <a:solidFill>
                <a:srgbClr val="E65100"/>
              </a:solidFill>
            </a:endParaRPr>
          </a:p>
        </p:txBody>
      </p:sp>
    </p:spTree>
    <p:extLst>
      <p:ext uri="{BB962C8B-B14F-4D97-AF65-F5344CB8AC3E}">
        <p14:creationId xmlns:p14="http://schemas.microsoft.com/office/powerpoint/2010/main" val="295539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Gráfico, Diagrama, Gráfico de líneas&#10;&#10;Descripción generada automáticamente">
            <a:extLst>
              <a:ext uri="{FF2B5EF4-FFF2-40B4-BE49-F238E27FC236}">
                <a16:creationId xmlns:a16="http://schemas.microsoft.com/office/drawing/2014/main" id="{976B3631-3B1A-732C-FE44-8C0FF0784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227031"/>
            <a:ext cx="5048920" cy="5048920"/>
          </a:xfrm>
          <a:prstGeom prst="rect">
            <a:avLst/>
          </a:prstGeom>
        </p:spPr>
      </p:pic>
      <p:pic>
        <p:nvPicPr>
          <p:cNvPr id="7" name="Imagen 6" descr="Gráfico&#10;&#10;Descripción generada automáticamente">
            <a:extLst>
              <a:ext uri="{FF2B5EF4-FFF2-40B4-BE49-F238E27FC236}">
                <a16:creationId xmlns:a16="http://schemas.microsoft.com/office/drawing/2014/main" id="{BA950352-AB91-9C09-ABCD-B98F3DC38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5" y="1227031"/>
            <a:ext cx="5058580" cy="5058580"/>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213046" y="1307305"/>
            <a:ext cx="3519237" cy="369332"/>
          </a:xfrm>
          <a:prstGeom prst="rect">
            <a:avLst/>
          </a:prstGeom>
          <a:noFill/>
        </p:spPr>
        <p:txBody>
          <a:bodyPr wrap="square">
            <a:spAutoFit/>
          </a:bodyPr>
          <a:lstStyle/>
          <a:p>
            <a:r>
              <a:rPr lang="es-ES" b="1" dirty="0">
                <a:solidFill>
                  <a:srgbClr val="C95226"/>
                </a:solidFill>
              </a:rPr>
              <a:t>Nitritos</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7"/>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8"/>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24.16</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41.67%</a:t>
            </a:r>
          </a:p>
        </p:txBody>
      </p:sp>
    </p:spTree>
    <p:extLst>
      <p:ext uri="{BB962C8B-B14F-4D97-AF65-F5344CB8AC3E}">
        <p14:creationId xmlns:p14="http://schemas.microsoft.com/office/powerpoint/2010/main" val="36097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10;&#10;Descripción generada automáticamente">
            <a:extLst>
              <a:ext uri="{FF2B5EF4-FFF2-40B4-BE49-F238E27FC236}">
                <a16:creationId xmlns:a16="http://schemas.microsoft.com/office/drawing/2014/main" id="{D8141B7C-67D2-5C36-38AC-5A765DE53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3" y="1179407"/>
            <a:ext cx="4941993" cy="4941993"/>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24.8</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25%</a:t>
            </a:r>
          </a:p>
        </p:txBody>
      </p:sp>
      <p:sp>
        <p:nvSpPr>
          <p:cNvPr id="2" name="CuadroTexto 1">
            <a:extLst>
              <a:ext uri="{FF2B5EF4-FFF2-40B4-BE49-F238E27FC236}">
                <a16:creationId xmlns:a16="http://schemas.microsoft.com/office/drawing/2014/main" id="{DB87FAC1-C9C7-8DDC-7450-DE72A86B6F2B}"/>
              </a:ext>
            </a:extLst>
          </p:cNvPr>
          <p:cNvSpPr txBox="1"/>
          <p:nvPr/>
        </p:nvSpPr>
        <p:spPr>
          <a:xfrm>
            <a:off x="200158" y="1161684"/>
            <a:ext cx="3519237" cy="369332"/>
          </a:xfrm>
          <a:prstGeom prst="rect">
            <a:avLst/>
          </a:prstGeom>
          <a:noFill/>
        </p:spPr>
        <p:txBody>
          <a:bodyPr wrap="square">
            <a:spAutoFit/>
          </a:bodyPr>
          <a:lstStyle/>
          <a:p>
            <a:r>
              <a:rPr lang="es-ES" b="1" dirty="0">
                <a:solidFill>
                  <a:srgbClr val="C95226"/>
                </a:solidFill>
              </a:rPr>
              <a:t>Nitratos</a:t>
            </a:r>
          </a:p>
        </p:txBody>
      </p:sp>
      <p:pic>
        <p:nvPicPr>
          <p:cNvPr id="9" name="Imagen 8" descr="Gráfico, Gráfico de líneas&#10;&#10;Descripción generada automáticamente">
            <a:extLst>
              <a:ext uri="{FF2B5EF4-FFF2-40B4-BE49-F238E27FC236}">
                <a16:creationId xmlns:a16="http://schemas.microsoft.com/office/drawing/2014/main" id="{DE931E2F-E473-B9BC-909A-FAEE7622C9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7112" y="1179407"/>
            <a:ext cx="4941993" cy="4941993"/>
          </a:xfrm>
          <a:prstGeom prst="rect">
            <a:avLst/>
          </a:prstGeom>
        </p:spPr>
      </p:pic>
    </p:spTree>
    <p:extLst>
      <p:ext uri="{BB962C8B-B14F-4D97-AF65-F5344CB8AC3E}">
        <p14:creationId xmlns:p14="http://schemas.microsoft.com/office/powerpoint/2010/main" val="406991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5914A00A-39BA-6585-FD62-2BEAFF14F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5" y="1309632"/>
            <a:ext cx="4844667" cy="4844667"/>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Fosfatos</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25.7</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29.17%</a:t>
            </a:r>
          </a:p>
        </p:txBody>
      </p:sp>
      <p:pic>
        <p:nvPicPr>
          <p:cNvPr id="8" name="Imagen 7" descr="Gráfico, Gráfico de líneas&#10;&#10;Descripción generada automáticamente">
            <a:extLst>
              <a:ext uri="{FF2B5EF4-FFF2-40B4-BE49-F238E27FC236}">
                <a16:creationId xmlns:a16="http://schemas.microsoft.com/office/drawing/2014/main" id="{51B90F8D-7444-5054-9E78-714D3639FB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0507" y="1211133"/>
            <a:ext cx="5041664" cy="5041664"/>
          </a:xfrm>
          <a:prstGeom prst="rect">
            <a:avLst/>
          </a:prstGeom>
        </p:spPr>
      </p:pic>
    </p:spTree>
    <p:extLst>
      <p:ext uri="{BB962C8B-B14F-4D97-AF65-F5344CB8AC3E}">
        <p14:creationId xmlns:p14="http://schemas.microsoft.com/office/powerpoint/2010/main" val="3392650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11F803A3-20A7-91D9-EDC1-BA8DE0DA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792"/>
            <a:ext cx="5112308" cy="5112308"/>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0" y="1161684"/>
            <a:ext cx="3519237" cy="369332"/>
          </a:xfrm>
          <a:prstGeom prst="rect">
            <a:avLst/>
          </a:prstGeom>
          <a:noFill/>
        </p:spPr>
        <p:txBody>
          <a:bodyPr wrap="square">
            <a:spAutoFit/>
          </a:bodyPr>
          <a:lstStyle/>
          <a:p>
            <a:r>
              <a:rPr lang="es-ES" b="1" dirty="0">
                <a:solidFill>
                  <a:srgbClr val="C95226"/>
                </a:solidFill>
              </a:rPr>
              <a:t>Silicatos</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24.7</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29.17%</a:t>
            </a:r>
          </a:p>
        </p:txBody>
      </p:sp>
      <p:pic>
        <p:nvPicPr>
          <p:cNvPr id="8" name="Imagen 7" descr="Gráfico, Gráfico de líneas&#10;&#10;Descripción generada automáticamente">
            <a:extLst>
              <a:ext uri="{FF2B5EF4-FFF2-40B4-BE49-F238E27FC236}">
                <a16:creationId xmlns:a16="http://schemas.microsoft.com/office/drawing/2014/main" id="{C18E70E3-616E-93B5-29A7-014DD311E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5664" y="1275984"/>
            <a:ext cx="5112309" cy="5112309"/>
          </a:xfrm>
          <a:prstGeom prst="rect">
            <a:avLst/>
          </a:prstGeom>
        </p:spPr>
      </p:pic>
    </p:spTree>
    <p:extLst>
      <p:ext uri="{BB962C8B-B14F-4D97-AF65-F5344CB8AC3E}">
        <p14:creationId xmlns:p14="http://schemas.microsoft.com/office/powerpoint/2010/main" val="3315774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8DC55EF4-F851-1331-4817-C61754E9B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79407"/>
            <a:ext cx="5367404" cy="5367404"/>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Clorofila</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24.36</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33.33%</a:t>
            </a:r>
          </a:p>
        </p:txBody>
      </p:sp>
      <p:pic>
        <p:nvPicPr>
          <p:cNvPr id="8" name="Imagen 7" descr="Diagrama, Gráfico de líneas&#10;&#10;Descripción generada automáticamente">
            <a:extLst>
              <a:ext uri="{FF2B5EF4-FFF2-40B4-BE49-F238E27FC236}">
                <a16:creationId xmlns:a16="http://schemas.microsoft.com/office/drawing/2014/main" id="{F4D2848B-25D3-F513-8316-5442E9FC0F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3840" y="1179407"/>
            <a:ext cx="5132493" cy="5132493"/>
          </a:xfrm>
          <a:prstGeom prst="rect">
            <a:avLst/>
          </a:prstGeom>
        </p:spPr>
      </p:pic>
    </p:spTree>
    <p:extLst>
      <p:ext uri="{BB962C8B-B14F-4D97-AF65-F5344CB8AC3E}">
        <p14:creationId xmlns:p14="http://schemas.microsoft.com/office/powerpoint/2010/main" val="276621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Gráfico de dispersión&#10;&#10;Descripción generada automáticamente">
            <a:extLst>
              <a:ext uri="{FF2B5EF4-FFF2-40B4-BE49-F238E27FC236}">
                <a16:creationId xmlns:a16="http://schemas.microsoft.com/office/drawing/2014/main" id="{E334D3C0-2EC6-F9EF-7C2F-A669BCDEE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9407"/>
            <a:ext cx="5003203" cy="5003203"/>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Salinidad</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24.22</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25.1%</a:t>
            </a:r>
          </a:p>
        </p:txBody>
      </p:sp>
      <p:pic>
        <p:nvPicPr>
          <p:cNvPr id="13" name="Imagen 12" descr="Gráfico, Gráfico de líneas, Histograma&#10;&#10;Descripción generada automáticamente">
            <a:extLst>
              <a:ext uri="{FF2B5EF4-FFF2-40B4-BE49-F238E27FC236}">
                <a16:creationId xmlns:a16="http://schemas.microsoft.com/office/drawing/2014/main" id="{DBDE2278-B742-17B7-47D8-8396EB346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992" y="1179407"/>
            <a:ext cx="5084205" cy="5084205"/>
          </a:xfrm>
          <a:prstGeom prst="rect">
            <a:avLst/>
          </a:prstGeom>
        </p:spPr>
      </p:pic>
    </p:spTree>
    <p:extLst>
      <p:ext uri="{BB962C8B-B14F-4D97-AF65-F5344CB8AC3E}">
        <p14:creationId xmlns:p14="http://schemas.microsoft.com/office/powerpoint/2010/main" val="216104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78CB13F7-7705-1A72-4CF1-5B693972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 y="1148793"/>
            <a:ext cx="5074208" cy="5074208"/>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Oxígeno disuelto superficial</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22.3</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a:t>
            </a:r>
          </a:p>
        </p:txBody>
      </p:sp>
      <p:pic>
        <p:nvPicPr>
          <p:cNvPr id="8" name="Imagen 7" descr="Gráfico, Gráfico de líneas&#10;&#10;Descripción generada automáticamente">
            <a:extLst>
              <a:ext uri="{FF2B5EF4-FFF2-40B4-BE49-F238E27FC236}">
                <a16:creationId xmlns:a16="http://schemas.microsoft.com/office/drawing/2014/main" id="{8E11B746-FEDD-B3A0-FA93-96E26F9B5F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2446" y="1179408"/>
            <a:ext cx="5128220" cy="5128220"/>
          </a:xfrm>
          <a:prstGeom prst="rect">
            <a:avLst/>
          </a:prstGeom>
        </p:spPr>
      </p:pic>
    </p:spTree>
    <p:extLst>
      <p:ext uri="{BB962C8B-B14F-4D97-AF65-F5344CB8AC3E}">
        <p14:creationId xmlns:p14="http://schemas.microsoft.com/office/powerpoint/2010/main" val="288818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48E10D83-6391-F7C8-2B71-1747E2A66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792"/>
            <a:ext cx="5137708" cy="5137708"/>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Solidos Suspendidos Totales</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23.7</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a:t>
            </a:r>
          </a:p>
        </p:txBody>
      </p:sp>
      <p:pic>
        <p:nvPicPr>
          <p:cNvPr id="8" name="Imagen 7" descr="Gráfico, Gráfico de líneas&#10;&#10;Descripción generada automáticamente">
            <a:extLst>
              <a:ext uri="{FF2B5EF4-FFF2-40B4-BE49-F238E27FC236}">
                <a16:creationId xmlns:a16="http://schemas.microsoft.com/office/drawing/2014/main" id="{658FAA38-C778-24FD-48A7-BCB14C16D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1696" y="1179408"/>
            <a:ext cx="5107092" cy="5107092"/>
          </a:xfrm>
          <a:prstGeom prst="rect">
            <a:avLst/>
          </a:prstGeom>
        </p:spPr>
      </p:pic>
    </p:spTree>
    <p:extLst>
      <p:ext uri="{BB962C8B-B14F-4D97-AF65-F5344CB8AC3E}">
        <p14:creationId xmlns:p14="http://schemas.microsoft.com/office/powerpoint/2010/main" val="113866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B257113-23BC-43FB-9CF5-2EEE23C0AC85}"/>
              </a:ext>
            </a:extLst>
          </p:cNvPr>
          <p:cNvSpPr txBox="1"/>
          <p:nvPr/>
        </p:nvSpPr>
        <p:spPr>
          <a:xfrm>
            <a:off x="757488" y="2180623"/>
            <a:ext cx="5426859" cy="830997"/>
          </a:xfrm>
          <a:prstGeom prst="rect">
            <a:avLst/>
          </a:prstGeom>
          <a:noFill/>
        </p:spPr>
        <p:txBody>
          <a:bodyPr wrap="square" rtlCol="0">
            <a:spAutoFit/>
          </a:bodyPr>
          <a:lstStyle/>
          <a:p>
            <a:pPr marL="285750" indent="-285750" algn="ctr">
              <a:buFontTx/>
              <a:buChar char="-"/>
            </a:pPr>
            <a:endParaRPr lang="en-US" sz="2400" dirty="0">
              <a:solidFill>
                <a:srgbClr val="FF0000"/>
              </a:solidFill>
              <a:latin typeface="Arial Narrow" panose="020B0606020202030204" pitchFamily="34" charset="0"/>
            </a:endParaRPr>
          </a:p>
          <a:p>
            <a:pPr algn="ctr"/>
            <a:endParaRPr lang="en-US" sz="2400" dirty="0">
              <a:solidFill>
                <a:schemeClr val="tx2"/>
              </a:solidFill>
              <a:latin typeface="Arial Narrow" panose="020B0606020202030204" pitchFamily="34" charset="0"/>
            </a:endParaRPr>
          </a:p>
        </p:txBody>
      </p:sp>
      <p:sp>
        <p:nvSpPr>
          <p:cNvPr id="2" name="Rectángulo 1">
            <a:extLst>
              <a:ext uri="{FF2B5EF4-FFF2-40B4-BE49-F238E27FC236}">
                <a16:creationId xmlns:a16="http://schemas.microsoft.com/office/drawing/2014/main" id="{C7D05396-4AD6-5534-5F61-7052C9794B62}"/>
              </a:ext>
            </a:extLst>
          </p:cNvPr>
          <p:cNvSpPr/>
          <p:nvPr/>
        </p:nvSpPr>
        <p:spPr>
          <a:xfrm>
            <a:off x="-1179465" y="296604"/>
            <a:ext cx="5920755" cy="523220"/>
          </a:xfrm>
          <a:prstGeom prst="rect">
            <a:avLst/>
          </a:prstGeom>
        </p:spPr>
        <p:txBody>
          <a:bodyPr wrap="square">
            <a:spAutoFit/>
          </a:bodyPr>
          <a:lstStyle/>
          <a:p>
            <a:pPr algn="ctr"/>
            <a:r>
              <a:rPr lang="en-US" sz="2800">
                <a:solidFill>
                  <a:srgbClr val="C95226"/>
                </a:solidFill>
                <a:latin typeface="Arial Narrow" panose="020B0606020202030204" pitchFamily="34" charset="0"/>
              </a:rPr>
              <a:t>Introducción</a:t>
            </a:r>
            <a:endParaRPr lang="es-ES" sz="2800" b="1" dirty="0">
              <a:solidFill>
                <a:srgbClr val="C95226"/>
              </a:solidFill>
              <a:latin typeface="Arial Narrow" panose="020B0606020202030204" pitchFamily="34" charset="0"/>
            </a:endParaRPr>
          </a:p>
        </p:txBody>
      </p:sp>
      <p:pic>
        <p:nvPicPr>
          <p:cNvPr id="8" name="Imagen 7">
            <a:extLst>
              <a:ext uri="{FF2B5EF4-FFF2-40B4-BE49-F238E27FC236}">
                <a16:creationId xmlns:a16="http://schemas.microsoft.com/office/drawing/2014/main" id="{75815D89-103A-CCCC-3B81-CF5742809C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12" name="CuadroTexto 11">
            <a:extLst>
              <a:ext uri="{FF2B5EF4-FFF2-40B4-BE49-F238E27FC236}">
                <a16:creationId xmlns:a16="http://schemas.microsoft.com/office/drawing/2014/main" id="{3594BBC4-1B65-3FA9-263C-87BAAC9AA31D}"/>
              </a:ext>
            </a:extLst>
          </p:cNvPr>
          <p:cNvSpPr txBox="1"/>
          <p:nvPr/>
        </p:nvSpPr>
        <p:spPr>
          <a:xfrm>
            <a:off x="2701925" y="1432373"/>
            <a:ext cx="6546850" cy="3693319"/>
          </a:xfrm>
          <a:prstGeom prst="rect">
            <a:avLst/>
          </a:prstGeom>
          <a:noFill/>
        </p:spPr>
        <p:txBody>
          <a:bodyPr wrap="square">
            <a:spAutoFit/>
          </a:bodyPr>
          <a:lstStyle/>
          <a:p>
            <a:pPr algn="just"/>
            <a:r>
              <a:rPr lang="es-ES" dirty="0"/>
              <a:t>Las especies (</a:t>
            </a:r>
            <a:r>
              <a:rPr lang="es-ES" dirty="0" err="1"/>
              <a:t>spp</a:t>
            </a:r>
            <a:r>
              <a:rPr lang="es-ES" dirty="0"/>
              <a:t>.) de </a:t>
            </a:r>
            <a:r>
              <a:rPr lang="es-ES" b="1" i="1" dirty="0">
                <a:solidFill>
                  <a:srgbClr val="E65100"/>
                </a:solidFill>
              </a:rPr>
              <a:t>Vibrio</a:t>
            </a:r>
            <a:r>
              <a:rPr lang="es-ES" dirty="0"/>
              <a:t> son bacterias que </a:t>
            </a:r>
            <a:r>
              <a:rPr lang="es-ES" dirty="0">
                <a:solidFill>
                  <a:srgbClr val="E65100"/>
                </a:solidFill>
              </a:rPr>
              <a:t>habitan en el medio acuático</a:t>
            </a:r>
            <a:r>
              <a:rPr lang="es-ES" dirty="0"/>
              <a:t>, incluyendo los océanos, y que pueden causar </a:t>
            </a:r>
            <a:r>
              <a:rPr lang="es-ES" b="1" dirty="0">
                <a:solidFill>
                  <a:srgbClr val="E65100"/>
                </a:solidFill>
              </a:rPr>
              <a:t>enfermedades</a:t>
            </a:r>
            <a:r>
              <a:rPr lang="es-ES" dirty="0"/>
              <a:t> en los seres humanos y en los animales marinos. </a:t>
            </a:r>
          </a:p>
          <a:p>
            <a:pPr algn="just"/>
            <a:endParaRPr lang="es-ES" dirty="0"/>
          </a:p>
          <a:p>
            <a:pPr algn="just"/>
            <a:r>
              <a:rPr lang="es-ES" dirty="0"/>
              <a:t>El género </a:t>
            </a:r>
            <a:r>
              <a:rPr lang="es-ES" i="1" dirty="0">
                <a:solidFill>
                  <a:srgbClr val="E65100"/>
                </a:solidFill>
              </a:rPr>
              <a:t>Vibrio</a:t>
            </a:r>
            <a:r>
              <a:rPr lang="es-ES" dirty="0"/>
              <a:t> es uno de los más </a:t>
            </a:r>
            <a:r>
              <a:rPr lang="es-ES" b="1" dirty="0">
                <a:solidFill>
                  <a:srgbClr val="E65100"/>
                </a:solidFill>
              </a:rPr>
              <a:t>comunes</a:t>
            </a:r>
            <a:r>
              <a:rPr lang="es-ES" dirty="0"/>
              <a:t> y se encuentra en la mayor parte de la biomasa de los océanos.</a:t>
            </a:r>
          </a:p>
          <a:p>
            <a:pPr algn="just"/>
            <a:endParaRPr lang="es-ES" dirty="0"/>
          </a:p>
          <a:p>
            <a:pPr algn="just"/>
            <a:r>
              <a:rPr lang="es-ES" dirty="0"/>
              <a:t> Algunas especies de Vibrio, como el </a:t>
            </a:r>
            <a:r>
              <a:rPr lang="es-ES" b="1" i="1" dirty="0">
                <a:solidFill>
                  <a:srgbClr val="E65100"/>
                </a:solidFill>
              </a:rPr>
              <a:t>Vibrio </a:t>
            </a:r>
            <a:r>
              <a:rPr lang="es-ES" b="1" i="1" dirty="0" err="1">
                <a:solidFill>
                  <a:srgbClr val="E65100"/>
                </a:solidFill>
              </a:rPr>
              <a:t>cholerae</a:t>
            </a:r>
            <a:r>
              <a:rPr lang="es-ES" b="1" i="1" dirty="0">
                <a:solidFill>
                  <a:srgbClr val="E65100"/>
                </a:solidFill>
              </a:rPr>
              <a:t> </a:t>
            </a:r>
            <a:r>
              <a:rPr lang="es-ES" dirty="0"/>
              <a:t>y el </a:t>
            </a:r>
            <a:r>
              <a:rPr lang="es-ES" i="1" dirty="0"/>
              <a:t>Vibrio</a:t>
            </a:r>
            <a:r>
              <a:rPr lang="es-ES" dirty="0"/>
              <a:t> </a:t>
            </a:r>
            <a:r>
              <a:rPr lang="es-ES" i="1" dirty="0" err="1"/>
              <a:t>parahaemolyticus</a:t>
            </a:r>
            <a:r>
              <a:rPr lang="es-ES" dirty="0"/>
              <a:t>, son </a:t>
            </a:r>
            <a:r>
              <a:rPr lang="es-ES" b="1" dirty="0">
                <a:solidFill>
                  <a:srgbClr val="E65100"/>
                </a:solidFill>
              </a:rPr>
              <a:t>patógenos</a:t>
            </a:r>
            <a:r>
              <a:rPr lang="es-ES" dirty="0"/>
              <a:t> </a:t>
            </a:r>
            <a:r>
              <a:rPr lang="es-ES" b="1" dirty="0">
                <a:solidFill>
                  <a:srgbClr val="E65100"/>
                </a:solidFill>
              </a:rPr>
              <a:t>humanos</a:t>
            </a:r>
            <a:r>
              <a:rPr lang="es-ES" dirty="0"/>
              <a:t> importantes y pueden causar enfermedades diarreicas y gastrointestinales. </a:t>
            </a:r>
          </a:p>
          <a:p>
            <a:pPr algn="just"/>
            <a:endParaRPr lang="es-ES" dirty="0"/>
          </a:p>
          <a:p>
            <a:pPr algn="just"/>
            <a:r>
              <a:rPr lang="es-ES" dirty="0"/>
              <a:t>Estas bacterias existen </a:t>
            </a:r>
            <a:r>
              <a:rPr lang="es-ES" b="1" dirty="0">
                <a:solidFill>
                  <a:srgbClr val="E65100"/>
                </a:solidFill>
              </a:rPr>
              <a:t>naturalmente</a:t>
            </a:r>
            <a:r>
              <a:rPr lang="es-ES" dirty="0"/>
              <a:t> en los ambientes marinos, especialmente en áreas de baja salinidad</a:t>
            </a:r>
            <a:endParaRPr lang="es-CO" dirty="0"/>
          </a:p>
        </p:txBody>
      </p:sp>
      <p:pic>
        <p:nvPicPr>
          <p:cNvPr id="14" name="Imagen 13" descr="Una caricatura de una persona&#10;&#10;Descripción generada automáticamente con confianza baja">
            <a:extLst>
              <a:ext uri="{FF2B5EF4-FFF2-40B4-BE49-F238E27FC236}">
                <a16:creationId xmlns:a16="http://schemas.microsoft.com/office/drawing/2014/main" id="{C361C2C9-EC35-6054-CB43-73C89DF54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36408"/>
            <a:ext cx="4114800" cy="1376234"/>
          </a:xfrm>
          <a:prstGeom prst="rect">
            <a:avLst/>
          </a:prstGeom>
        </p:spPr>
      </p:pic>
      <p:pic>
        <p:nvPicPr>
          <p:cNvPr id="16" name="Imagen 15" descr="Imagen en blanco y negro&#10;&#10;Descripción generada automáticamente con confianza baja">
            <a:extLst>
              <a:ext uri="{FF2B5EF4-FFF2-40B4-BE49-F238E27FC236}">
                <a16:creationId xmlns:a16="http://schemas.microsoft.com/office/drawing/2014/main" id="{24683B17-B56F-FDC0-0A0E-FA895FA49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5521750"/>
            <a:ext cx="3200400" cy="1390891"/>
          </a:xfrm>
          <a:prstGeom prst="rect">
            <a:avLst/>
          </a:prstGeom>
        </p:spPr>
      </p:pic>
      <p:pic>
        <p:nvPicPr>
          <p:cNvPr id="18" name="Imagen 17" descr="Imagen que contiene animal, flor, coral&#10;&#10;Descripción generada automáticamente">
            <a:extLst>
              <a:ext uri="{FF2B5EF4-FFF2-40B4-BE49-F238E27FC236}">
                <a16:creationId xmlns:a16="http://schemas.microsoft.com/office/drawing/2014/main" id="{CC4C4B28-4037-77F2-31A2-3F9FE091E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708" y="5514605"/>
            <a:ext cx="2302492" cy="1437843"/>
          </a:xfrm>
          <a:prstGeom prst="rect">
            <a:avLst/>
          </a:prstGeom>
        </p:spPr>
      </p:pic>
      <p:pic>
        <p:nvPicPr>
          <p:cNvPr id="20" name="Imagen 19" descr="Imagen que contiene guantes, fruta, tabla, rosa&#10;&#10;Descripción generada automáticamente">
            <a:extLst>
              <a:ext uri="{FF2B5EF4-FFF2-40B4-BE49-F238E27FC236}">
                <a16:creationId xmlns:a16="http://schemas.microsoft.com/office/drawing/2014/main" id="{BD4F3357-B4EF-EF06-1FE1-42DEA01426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5096" y="5514605"/>
            <a:ext cx="2437122" cy="1994944"/>
          </a:xfrm>
          <a:prstGeom prst="rect">
            <a:avLst/>
          </a:prstGeom>
        </p:spPr>
      </p:pic>
      <p:pic>
        <p:nvPicPr>
          <p:cNvPr id="22" name="Imagen 21" descr="Tazón con frutas&#10;&#10;Descripción generada automáticamente">
            <a:extLst>
              <a:ext uri="{FF2B5EF4-FFF2-40B4-BE49-F238E27FC236}">
                <a16:creationId xmlns:a16="http://schemas.microsoft.com/office/drawing/2014/main" id="{30D78EEF-98AB-E625-0B93-FB54063CCE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457967"/>
            <a:ext cx="2463195" cy="1642130"/>
          </a:xfrm>
          <a:prstGeom prst="rect">
            <a:avLst/>
          </a:prstGeom>
        </p:spPr>
      </p:pic>
      <p:pic>
        <p:nvPicPr>
          <p:cNvPr id="24" name="Imagen 23">
            <a:extLst>
              <a:ext uri="{FF2B5EF4-FFF2-40B4-BE49-F238E27FC236}">
                <a16:creationId xmlns:a16="http://schemas.microsoft.com/office/drawing/2014/main" id="{3EB4AF95-42CB-2D18-F555-1788A7C1F8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4615" y="2569747"/>
            <a:ext cx="2434648" cy="1530350"/>
          </a:xfrm>
          <a:prstGeom prst="rect">
            <a:avLst/>
          </a:prstGeom>
        </p:spPr>
      </p:pic>
    </p:spTree>
    <p:extLst>
      <p:ext uri="{BB962C8B-B14F-4D97-AF65-F5344CB8AC3E}">
        <p14:creationId xmlns:p14="http://schemas.microsoft.com/office/powerpoint/2010/main" val="1340683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2757C86F-8869-7C69-51E7-5B8C2199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94" y="1548739"/>
            <a:ext cx="4793209" cy="4793209"/>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Temperatura media en la vertical</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25.16</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33.33%</a:t>
            </a:r>
          </a:p>
        </p:txBody>
      </p:sp>
      <p:pic>
        <p:nvPicPr>
          <p:cNvPr id="8" name="Imagen 7" descr="Gráfico, Gráfico de líneas&#10;&#10;Descripción generada automáticamente">
            <a:extLst>
              <a:ext uri="{FF2B5EF4-FFF2-40B4-BE49-F238E27FC236}">
                <a16:creationId xmlns:a16="http://schemas.microsoft.com/office/drawing/2014/main" id="{05D6EC1D-3913-D9A5-5321-5B57D66EF4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5579" y="1408259"/>
            <a:ext cx="4793209" cy="4793209"/>
          </a:xfrm>
          <a:prstGeom prst="rect">
            <a:avLst/>
          </a:prstGeom>
        </p:spPr>
      </p:pic>
    </p:spTree>
    <p:extLst>
      <p:ext uri="{BB962C8B-B14F-4D97-AF65-F5344CB8AC3E}">
        <p14:creationId xmlns:p14="http://schemas.microsoft.com/office/powerpoint/2010/main" val="326839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B65D31CC-6C22-6AB2-5164-35FFA05FC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9407"/>
            <a:ext cx="5043593" cy="5043593"/>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Salinidad media en la vertical</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25.1</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37.5%</a:t>
            </a:r>
          </a:p>
        </p:txBody>
      </p:sp>
      <p:pic>
        <p:nvPicPr>
          <p:cNvPr id="8" name="Imagen 7" descr="Gráfico, Gráfico de líneas&#10;&#10;Descripción generada automáticamente">
            <a:extLst>
              <a:ext uri="{FF2B5EF4-FFF2-40B4-BE49-F238E27FC236}">
                <a16:creationId xmlns:a16="http://schemas.microsoft.com/office/drawing/2014/main" id="{39DE246B-ED9E-7580-4247-5D4D55063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964" y="1179408"/>
            <a:ext cx="5057818" cy="5057818"/>
          </a:xfrm>
          <a:prstGeom prst="rect">
            <a:avLst/>
          </a:prstGeom>
        </p:spPr>
      </p:pic>
    </p:spTree>
    <p:extLst>
      <p:ext uri="{BB962C8B-B14F-4D97-AF65-F5344CB8AC3E}">
        <p14:creationId xmlns:p14="http://schemas.microsoft.com/office/powerpoint/2010/main" val="1203518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C9FB06DB-DA86-8B16-B5F5-11B1200BE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 y="1179407"/>
            <a:ext cx="5168175" cy="5168175"/>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Media en la vertical del Oxígeno</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23.4</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a:t>
            </a:r>
          </a:p>
        </p:txBody>
      </p:sp>
      <p:pic>
        <p:nvPicPr>
          <p:cNvPr id="8" name="Imagen 7" descr="Gráfico, Gráfico de líneas, Histograma&#10;&#10;Descripción generada automáticamente">
            <a:extLst>
              <a:ext uri="{FF2B5EF4-FFF2-40B4-BE49-F238E27FC236}">
                <a16:creationId xmlns:a16="http://schemas.microsoft.com/office/drawing/2014/main" id="{4AEEC800-5ACB-2A7B-21A2-5C6BE3B157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4388" y="1179407"/>
            <a:ext cx="4992793" cy="4992793"/>
          </a:xfrm>
          <a:prstGeom prst="rect">
            <a:avLst/>
          </a:prstGeom>
        </p:spPr>
      </p:pic>
    </p:spTree>
    <p:extLst>
      <p:ext uri="{BB962C8B-B14F-4D97-AF65-F5344CB8AC3E}">
        <p14:creationId xmlns:p14="http://schemas.microsoft.com/office/powerpoint/2010/main" val="403104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1B3A5F1C-D42E-D9D9-03DA-3F9CD6147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8" y="1204808"/>
            <a:ext cx="5133130" cy="5133130"/>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Densidad media en la vertical</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25.3</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29.17%</a:t>
            </a:r>
          </a:p>
        </p:txBody>
      </p:sp>
      <p:pic>
        <p:nvPicPr>
          <p:cNvPr id="8" name="Imagen 7" descr="Gráfico&#10;&#10;Descripción generada automáticamente">
            <a:extLst>
              <a:ext uri="{FF2B5EF4-FFF2-40B4-BE49-F238E27FC236}">
                <a16:creationId xmlns:a16="http://schemas.microsoft.com/office/drawing/2014/main" id="{63BF47A4-BA0D-31C5-B998-740C0DCE15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3840" y="1168670"/>
            <a:ext cx="5196290" cy="5196290"/>
          </a:xfrm>
          <a:prstGeom prst="rect">
            <a:avLst/>
          </a:prstGeom>
        </p:spPr>
      </p:pic>
    </p:spTree>
    <p:extLst>
      <p:ext uri="{BB962C8B-B14F-4D97-AF65-F5344CB8AC3E}">
        <p14:creationId xmlns:p14="http://schemas.microsoft.com/office/powerpoint/2010/main" val="332054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0F08D70B-3A68-11C3-80F7-83C967314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9407"/>
            <a:ext cx="5107093" cy="5107093"/>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pH</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24.2</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33.33%</a:t>
            </a:r>
          </a:p>
        </p:txBody>
      </p:sp>
      <p:pic>
        <p:nvPicPr>
          <p:cNvPr id="8" name="Imagen 7" descr="Gráfico, Gráfico de líneas&#10;&#10;Descripción generada automáticamente">
            <a:extLst>
              <a:ext uri="{FF2B5EF4-FFF2-40B4-BE49-F238E27FC236}">
                <a16:creationId xmlns:a16="http://schemas.microsoft.com/office/drawing/2014/main" id="{7308AFCF-F27F-D2A1-2497-8AED99E53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901" y="1168669"/>
            <a:ext cx="5066887" cy="5066887"/>
          </a:xfrm>
          <a:prstGeom prst="rect">
            <a:avLst/>
          </a:prstGeom>
        </p:spPr>
      </p:pic>
    </p:spTree>
    <p:extLst>
      <p:ext uri="{BB962C8B-B14F-4D97-AF65-F5344CB8AC3E}">
        <p14:creationId xmlns:p14="http://schemas.microsoft.com/office/powerpoint/2010/main" val="164701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3E65299C-4857-A021-C403-074A47CBF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48793"/>
            <a:ext cx="5074208" cy="5074208"/>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PC01</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25.2</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29.17%</a:t>
            </a:r>
          </a:p>
        </p:txBody>
      </p:sp>
      <p:pic>
        <p:nvPicPr>
          <p:cNvPr id="8" name="Imagen 7" descr="Gráfico, Gráfico de líneas&#10;&#10;Descripción generada automáticamente">
            <a:extLst>
              <a:ext uri="{FF2B5EF4-FFF2-40B4-BE49-F238E27FC236}">
                <a16:creationId xmlns:a16="http://schemas.microsoft.com/office/drawing/2014/main" id="{437901A5-5629-9969-FBAA-D377F79D4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5055" y="1148794"/>
            <a:ext cx="5094142" cy="5094142"/>
          </a:xfrm>
          <a:prstGeom prst="rect">
            <a:avLst/>
          </a:prstGeom>
        </p:spPr>
      </p:pic>
      <p:grpSp>
        <p:nvGrpSpPr>
          <p:cNvPr id="9" name="Grupo 8">
            <a:extLst>
              <a:ext uri="{FF2B5EF4-FFF2-40B4-BE49-F238E27FC236}">
                <a16:creationId xmlns:a16="http://schemas.microsoft.com/office/drawing/2014/main" id="{AA6B5DF1-FBC3-7266-0C26-88A2D60453EF}"/>
              </a:ext>
            </a:extLst>
          </p:cNvPr>
          <p:cNvGrpSpPr/>
          <p:nvPr/>
        </p:nvGrpSpPr>
        <p:grpSpPr>
          <a:xfrm>
            <a:off x="3872268" y="2768999"/>
            <a:ext cx="709888" cy="2197360"/>
            <a:chOff x="1111589" y="2723775"/>
            <a:chExt cx="709888" cy="2197360"/>
          </a:xfrm>
        </p:grpSpPr>
        <p:pic>
          <p:nvPicPr>
            <p:cNvPr id="13" name="Imagen 12">
              <a:extLst>
                <a:ext uri="{FF2B5EF4-FFF2-40B4-BE49-F238E27FC236}">
                  <a16:creationId xmlns:a16="http://schemas.microsoft.com/office/drawing/2014/main" id="{3F4A1723-E964-504D-FF8B-31413D0F3CCF}"/>
                </a:ext>
              </a:extLst>
            </p:cNvPr>
            <p:cNvPicPr>
              <a:picLocks noChangeAspect="1"/>
            </p:cNvPicPr>
            <p:nvPr/>
          </p:nvPicPr>
          <p:blipFill rotWithShape="1">
            <a:blip r:embed="rId9"/>
            <a:srcRect r="46627"/>
            <a:stretch/>
          </p:blipFill>
          <p:spPr>
            <a:xfrm>
              <a:off x="1111589" y="2723776"/>
              <a:ext cx="526711" cy="2197359"/>
            </a:xfrm>
            <a:prstGeom prst="rect">
              <a:avLst/>
            </a:prstGeom>
          </p:spPr>
        </p:pic>
        <p:pic>
          <p:nvPicPr>
            <p:cNvPr id="15" name="Imagen 14">
              <a:extLst>
                <a:ext uri="{FF2B5EF4-FFF2-40B4-BE49-F238E27FC236}">
                  <a16:creationId xmlns:a16="http://schemas.microsoft.com/office/drawing/2014/main" id="{DFA318C1-3A0C-7A3C-0ABE-740440BDE5C9}"/>
                </a:ext>
              </a:extLst>
            </p:cNvPr>
            <p:cNvPicPr>
              <a:picLocks noChangeAspect="1"/>
            </p:cNvPicPr>
            <p:nvPr/>
          </p:nvPicPr>
          <p:blipFill rotWithShape="1">
            <a:blip r:embed="rId9"/>
            <a:srcRect l="52261" r="31440"/>
            <a:stretch/>
          </p:blipFill>
          <p:spPr>
            <a:xfrm>
              <a:off x="1660619" y="2723775"/>
              <a:ext cx="160858" cy="2197359"/>
            </a:xfrm>
            <a:prstGeom prst="rect">
              <a:avLst/>
            </a:prstGeom>
          </p:spPr>
        </p:pic>
      </p:grpSp>
    </p:spTree>
    <p:extLst>
      <p:ext uri="{BB962C8B-B14F-4D97-AF65-F5344CB8AC3E}">
        <p14:creationId xmlns:p14="http://schemas.microsoft.com/office/powerpoint/2010/main" val="390946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222A330F-0FF5-FDFE-10BD-C32902DE6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4" y="1168670"/>
            <a:ext cx="4978400" cy="4978400"/>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PC02</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25.2</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29.1%</a:t>
            </a:r>
          </a:p>
        </p:txBody>
      </p:sp>
      <p:pic>
        <p:nvPicPr>
          <p:cNvPr id="8" name="Imagen 7" descr="Gráfico, Gráfico de líneas&#10;&#10;Descripción generada automáticamente">
            <a:extLst>
              <a:ext uri="{FF2B5EF4-FFF2-40B4-BE49-F238E27FC236}">
                <a16:creationId xmlns:a16="http://schemas.microsoft.com/office/drawing/2014/main" id="{E9C2558D-D8EE-0D34-27FC-F871E2BC41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992" y="1168669"/>
            <a:ext cx="5084205" cy="5084205"/>
          </a:xfrm>
          <a:prstGeom prst="rect">
            <a:avLst/>
          </a:prstGeom>
        </p:spPr>
      </p:pic>
      <p:grpSp>
        <p:nvGrpSpPr>
          <p:cNvPr id="9" name="Grupo 8">
            <a:extLst>
              <a:ext uri="{FF2B5EF4-FFF2-40B4-BE49-F238E27FC236}">
                <a16:creationId xmlns:a16="http://schemas.microsoft.com/office/drawing/2014/main" id="{03A34780-88CA-2F03-39E2-B02FB38B85C6}"/>
              </a:ext>
            </a:extLst>
          </p:cNvPr>
          <p:cNvGrpSpPr/>
          <p:nvPr/>
        </p:nvGrpSpPr>
        <p:grpSpPr>
          <a:xfrm>
            <a:off x="3817854" y="2660874"/>
            <a:ext cx="732049" cy="2197360"/>
            <a:chOff x="1111589" y="2723775"/>
            <a:chExt cx="732049" cy="2197360"/>
          </a:xfrm>
        </p:grpSpPr>
        <p:pic>
          <p:nvPicPr>
            <p:cNvPr id="13" name="Imagen 12">
              <a:extLst>
                <a:ext uri="{FF2B5EF4-FFF2-40B4-BE49-F238E27FC236}">
                  <a16:creationId xmlns:a16="http://schemas.microsoft.com/office/drawing/2014/main" id="{1A64BBBF-A364-D919-8D72-A50341CD2610}"/>
                </a:ext>
              </a:extLst>
            </p:cNvPr>
            <p:cNvPicPr>
              <a:picLocks noChangeAspect="1"/>
            </p:cNvPicPr>
            <p:nvPr/>
          </p:nvPicPr>
          <p:blipFill rotWithShape="1">
            <a:blip r:embed="rId9"/>
            <a:srcRect l="1" r="49362"/>
            <a:stretch/>
          </p:blipFill>
          <p:spPr>
            <a:xfrm>
              <a:off x="1111589" y="2723776"/>
              <a:ext cx="499713" cy="2197359"/>
            </a:xfrm>
            <a:prstGeom prst="rect">
              <a:avLst/>
            </a:prstGeom>
          </p:spPr>
        </p:pic>
        <p:pic>
          <p:nvPicPr>
            <p:cNvPr id="15" name="Imagen 14">
              <a:extLst>
                <a:ext uri="{FF2B5EF4-FFF2-40B4-BE49-F238E27FC236}">
                  <a16:creationId xmlns:a16="http://schemas.microsoft.com/office/drawing/2014/main" id="{A3F7FF01-3035-4B29-6BEB-B6CE137B7004}"/>
                </a:ext>
              </a:extLst>
            </p:cNvPr>
            <p:cNvPicPr>
              <a:picLocks noChangeAspect="1"/>
            </p:cNvPicPr>
            <p:nvPr/>
          </p:nvPicPr>
          <p:blipFill rotWithShape="1">
            <a:blip r:embed="rId9"/>
            <a:srcRect l="69365" r="15457"/>
            <a:stretch/>
          </p:blipFill>
          <p:spPr>
            <a:xfrm>
              <a:off x="1693852" y="2723775"/>
              <a:ext cx="149786" cy="2197359"/>
            </a:xfrm>
            <a:prstGeom prst="rect">
              <a:avLst/>
            </a:prstGeom>
          </p:spPr>
        </p:pic>
      </p:grpSp>
    </p:spTree>
    <p:extLst>
      <p:ext uri="{BB962C8B-B14F-4D97-AF65-F5344CB8AC3E}">
        <p14:creationId xmlns:p14="http://schemas.microsoft.com/office/powerpoint/2010/main" val="2804189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EC9AB5A1-0BAB-A29D-976A-E24691FAF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79408"/>
            <a:ext cx="5068992" cy="5068992"/>
          </a:xfrm>
          <a:prstGeom prst="rect">
            <a:avLst/>
          </a:prstGeom>
        </p:spPr>
      </p:pic>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5" name="Rectángulo 4">
            <a:extLst>
              <a:ext uri="{FF2B5EF4-FFF2-40B4-BE49-F238E27FC236}">
                <a16:creationId xmlns:a16="http://schemas.microsoft.com/office/drawing/2014/main" id="{4F94BF51-E23C-16FF-FBAC-807E726386D0}"/>
              </a:ext>
            </a:extLst>
          </p:cNvPr>
          <p:cNvSpPr/>
          <p:nvPr/>
        </p:nvSpPr>
        <p:spPr>
          <a:xfrm>
            <a:off x="-1263686" y="3111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336DE0C-D454-55B2-8220-49ABECFE287F}"/>
              </a:ext>
            </a:extLst>
          </p:cNvPr>
          <p:cNvSpPr txBox="1"/>
          <p:nvPr/>
        </p:nvSpPr>
        <p:spPr>
          <a:xfrm>
            <a:off x="90475" y="1179407"/>
            <a:ext cx="3519237" cy="369332"/>
          </a:xfrm>
          <a:prstGeom prst="rect">
            <a:avLst/>
          </a:prstGeom>
          <a:noFill/>
        </p:spPr>
        <p:txBody>
          <a:bodyPr wrap="square">
            <a:spAutoFit/>
          </a:bodyPr>
          <a:lstStyle/>
          <a:p>
            <a:r>
              <a:rPr lang="es-ES" b="1" dirty="0">
                <a:solidFill>
                  <a:srgbClr val="C95226"/>
                </a:solidFill>
              </a:rPr>
              <a:t>PC03</a:t>
            </a:r>
          </a:p>
        </p:txBody>
      </p:sp>
      <p:pic>
        <p:nvPicPr>
          <p:cNvPr id="11" name="Imagen 10">
            <a:extLst>
              <a:ext uri="{FF2B5EF4-FFF2-40B4-BE49-F238E27FC236}">
                <a16:creationId xmlns:a16="http://schemas.microsoft.com/office/drawing/2014/main" id="{13D47A17-C8CA-B555-F2B9-3763D0534DEF}"/>
              </a:ext>
            </a:extLst>
          </p:cNvPr>
          <p:cNvPicPr>
            <a:picLocks noChangeAspect="1"/>
          </p:cNvPicPr>
          <p:nvPr/>
        </p:nvPicPr>
        <p:blipFill>
          <a:blip r:embed="rId6"/>
          <a:stretch>
            <a:fillRect/>
          </a:stretch>
        </p:blipFill>
        <p:spPr>
          <a:xfrm>
            <a:off x="5175717" y="1531016"/>
            <a:ext cx="868798" cy="680786"/>
          </a:xfrm>
          <a:prstGeom prst="rect">
            <a:avLst/>
          </a:prstGeom>
        </p:spPr>
      </p:pic>
      <p:pic>
        <p:nvPicPr>
          <p:cNvPr id="12" name="Imagen 11">
            <a:extLst>
              <a:ext uri="{FF2B5EF4-FFF2-40B4-BE49-F238E27FC236}">
                <a16:creationId xmlns:a16="http://schemas.microsoft.com/office/drawing/2014/main" id="{93591E5F-4767-0A5D-CFCD-0B3BA5F87C17}"/>
              </a:ext>
            </a:extLst>
          </p:cNvPr>
          <p:cNvPicPr>
            <a:picLocks noChangeAspect="1"/>
          </p:cNvPicPr>
          <p:nvPr/>
        </p:nvPicPr>
        <p:blipFill>
          <a:blip r:embed="rId7"/>
          <a:stretch>
            <a:fillRect/>
          </a:stretch>
        </p:blipFill>
        <p:spPr>
          <a:xfrm>
            <a:off x="5003203" y="3509592"/>
            <a:ext cx="1430545" cy="716175"/>
          </a:xfrm>
          <a:prstGeom prst="rect">
            <a:avLst/>
          </a:prstGeom>
        </p:spPr>
      </p:pic>
      <p:sp>
        <p:nvSpPr>
          <p:cNvPr id="16" name="CuadroTexto 15">
            <a:extLst>
              <a:ext uri="{FF2B5EF4-FFF2-40B4-BE49-F238E27FC236}">
                <a16:creationId xmlns:a16="http://schemas.microsoft.com/office/drawing/2014/main" id="{D264C2C1-0EE0-32ED-068D-462B3C0D291E}"/>
              </a:ext>
            </a:extLst>
          </p:cNvPr>
          <p:cNvSpPr txBox="1"/>
          <p:nvPr/>
        </p:nvSpPr>
        <p:spPr>
          <a:xfrm>
            <a:off x="4783110" y="2834138"/>
            <a:ext cx="1870730" cy="523220"/>
          </a:xfrm>
          <a:prstGeom prst="rect">
            <a:avLst/>
          </a:prstGeom>
          <a:noFill/>
        </p:spPr>
        <p:txBody>
          <a:bodyPr wrap="square">
            <a:spAutoFit/>
          </a:bodyPr>
          <a:lstStyle>
            <a:defPPr>
              <a:defRPr lang="en-US"/>
            </a:defPPr>
            <a:lvl1pPr algn="ctr">
              <a:defRPr sz="2800">
                <a:solidFill>
                  <a:srgbClr val="C95226"/>
                </a:solidFill>
              </a:defRPr>
            </a:lvl1pPr>
          </a:lstStyle>
          <a:p>
            <a:r>
              <a:rPr lang="es-CO" dirty="0"/>
              <a:t>AIC: 24.7</a:t>
            </a:r>
          </a:p>
        </p:txBody>
      </p:sp>
      <p:sp>
        <p:nvSpPr>
          <p:cNvPr id="18" name="CuadroTexto 17">
            <a:extLst>
              <a:ext uri="{FF2B5EF4-FFF2-40B4-BE49-F238E27FC236}">
                <a16:creationId xmlns:a16="http://schemas.microsoft.com/office/drawing/2014/main" id="{52635EC1-6E18-6637-ACA2-41F021D81623}"/>
              </a:ext>
            </a:extLst>
          </p:cNvPr>
          <p:cNvSpPr txBox="1"/>
          <p:nvPr/>
        </p:nvSpPr>
        <p:spPr>
          <a:xfrm>
            <a:off x="4935142" y="2291542"/>
            <a:ext cx="6591300" cy="369332"/>
          </a:xfrm>
          <a:prstGeom prst="rect">
            <a:avLst/>
          </a:prstGeom>
          <a:noFill/>
        </p:spPr>
        <p:txBody>
          <a:bodyPr wrap="square">
            <a:spAutoFit/>
          </a:bodyPr>
          <a:lstStyle/>
          <a:p>
            <a:r>
              <a:rPr lang="es-ES" b="1" u="sng" dirty="0">
                <a:solidFill>
                  <a:srgbClr val="C95226"/>
                </a:solidFill>
              </a:rPr>
              <a:t>No significativa</a:t>
            </a:r>
            <a:endParaRPr lang="es-CO" b="1" u="sng" dirty="0">
              <a:solidFill>
                <a:srgbClr val="C95226"/>
              </a:solidFill>
            </a:endParaRPr>
          </a:p>
        </p:txBody>
      </p:sp>
      <p:sp>
        <p:nvSpPr>
          <p:cNvPr id="19" name="CuadroTexto 18">
            <a:extLst>
              <a:ext uri="{FF2B5EF4-FFF2-40B4-BE49-F238E27FC236}">
                <a16:creationId xmlns:a16="http://schemas.microsoft.com/office/drawing/2014/main" id="{4A5E02F0-6107-9F2E-3DB5-45E36B1F5232}"/>
              </a:ext>
            </a:extLst>
          </p:cNvPr>
          <p:cNvSpPr txBox="1"/>
          <p:nvPr/>
        </p:nvSpPr>
        <p:spPr>
          <a:xfrm>
            <a:off x="4935142" y="4202920"/>
            <a:ext cx="6591300" cy="369332"/>
          </a:xfrm>
          <a:prstGeom prst="rect">
            <a:avLst/>
          </a:prstGeom>
          <a:noFill/>
        </p:spPr>
        <p:txBody>
          <a:bodyPr wrap="square">
            <a:spAutoFit/>
          </a:bodyPr>
          <a:lstStyle/>
          <a:p>
            <a:r>
              <a:rPr lang="es-ES" b="1" u="sng" dirty="0">
                <a:solidFill>
                  <a:srgbClr val="C95226"/>
                </a:solidFill>
              </a:rPr>
              <a:t>No. Arboles 500</a:t>
            </a:r>
            <a:endParaRPr lang="es-CO" b="1" u="sng" dirty="0">
              <a:solidFill>
                <a:srgbClr val="C95226"/>
              </a:solidFill>
            </a:endParaRPr>
          </a:p>
        </p:txBody>
      </p:sp>
      <p:sp>
        <p:nvSpPr>
          <p:cNvPr id="21" name="CuadroTexto 20">
            <a:extLst>
              <a:ext uri="{FF2B5EF4-FFF2-40B4-BE49-F238E27FC236}">
                <a16:creationId xmlns:a16="http://schemas.microsoft.com/office/drawing/2014/main" id="{172516CE-BF14-EB87-FAC3-E444F907C408}"/>
              </a:ext>
            </a:extLst>
          </p:cNvPr>
          <p:cNvSpPr txBox="1"/>
          <p:nvPr/>
        </p:nvSpPr>
        <p:spPr>
          <a:xfrm>
            <a:off x="4767809" y="4724486"/>
            <a:ext cx="2047183" cy="954107"/>
          </a:xfrm>
          <a:prstGeom prst="rect">
            <a:avLst/>
          </a:prstGeom>
          <a:noFill/>
        </p:spPr>
        <p:txBody>
          <a:bodyPr wrap="square">
            <a:spAutoFit/>
          </a:bodyPr>
          <a:lstStyle/>
          <a:p>
            <a:pPr algn="ctr"/>
            <a:r>
              <a:rPr lang="es-CO" sz="2800" dirty="0">
                <a:solidFill>
                  <a:srgbClr val="C95226"/>
                </a:solidFill>
              </a:rPr>
              <a:t> Tasa error:</a:t>
            </a:r>
          </a:p>
          <a:p>
            <a:pPr algn="ctr"/>
            <a:r>
              <a:rPr lang="es-CO" sz="2800" dirty="0">
                <a:solidFill>
                  <a:srgbClr val="C95226"/>
                </a:solidFill>
              </a:rPr>
              <a:t>20.8%</a:t>
            </a:r>
          </a:p>
        </p:txBody>
      </p:sp>
      <p:pic>
        <p:nvPicPr>
          <p:cNvPr id="8" name="Imagen 7" descr="Gráfico, Gráfico de líneas, Histograma&#10;&#10;Descripción generada automáticamente">
            <a:extLst>
              <a:ext uri="{FF2B5EF4-FFF2-40B4-BE49-F238E27FC236}">
                <a16:creationId xmlns:a16="http://schemas.microsoft.com/office/drawing/2014/main" id="{A717964E-CE1E-51B2-2C62-F57E751053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564" y="1179407"/>
            <a:ext cx="5138633" cy="5138633"/>
          </a:xfrm>
          <a:prstGeom prst="rect">
            <a:avLst/>
          </a:prstGeom>
        </p:spPr>
      </p:pic>
      <p:grpSp>
        <p:nvGrpSpPr>
          <p:cNvPr id="17" name="Grupo 16">
            <a:extLst>
              <a:ext uri="{FF2B5EF4-FFF2-40B4-BE49-F238E27FC236}">
                <a16:creationId xmlns:a16="http://schemas.microsoft.com/office/drawing/2014/main" id="{B07B5DAB-2820-2BF8-E534-2A48C558E7BB}"/>
              </a:ext>
            </a:extLst>
          </p:cNvPr>
          <p:cNvGrpSpPr/>
          <p:nvPr/>
        </p:nvGrpSpPr>
        <p:grpSpPr>
          <a:xfrm>
            <a:off x="3823883" y="2834138"/>
            <a:ext cx="738504" cy="2197360"/>
            <a:chOff x="1111589" y="2723775"/>
            <a:chExt cx="738504" cy="2197360"/>
          </a:xfrm>
        </p:grpSpPr>
        <p:pic>
          <p:nvPicPr>
            <p:cNvPr id="13" name="Imagen 12">
              <a:extLst>
                <a:ext uri="{FF2B5EF4-FFF2-40B4-BE49-F238E27FC236}">
                  <a16:creationId xmlns:a16="http://schemas.microsoft.com/office/drawing/2014/main" id="{05A14450-7A55-4C0A-3066-3AAE861257C0}"/>
                </a:ext>
              </a:extLst>
            </p:cNvPr>
            <p:cNvPicPr>
              <a:picLocks noChangeAspect="1"/>
            </p:cNvPicPr>
            <p:nvPr/>
          </p:nvPicPr>
          <p:blipFill rotWithShape="1">
            <a:blip r:embed="rId9"/>
            <a:srcRect r="46627"/>
            <a:stretch/>
          </p:blipFill>
          <p:spPr>
            <a:xfrm>
              <a:off x="1111589" y="2723776"/>
              <a:ext cx="526711" cy="2197359"/>
            </a:xfrm>
            <a:prstGeom prst="rect">
              <a:avLst/>
            </a:prstGeom>
          </p:spPr>
        </p:pic>
        <p:pic>
          <p:nvPicPr>
            <p:cNvPr id="15" name="Imagen 14">
              <a:extLst>
                <a:ext uri="{FF2B5EF4-FFF2-40B4-BE49-F238E27FC236}">
                  <a16:creationId xmlns:a16="http://schemas.microsoft.com/office/drawing/2014/main" id="{6E2107FE-A68D-BD85-0EA4-2474D680BBDE}"/>
                </a:ext>
              </a:extLst>
            </p:cNvPr>
            <p:cNvPicPr>
              <a:picLocks noChangeAspect="1"/>
            </p:cNvPicPr>
            <p:nvPr/>
          </p:nvPicPr>
          <p:blipFill rotWithShape="1">
            <a:blip r:embed="rId9"/>
            <a:srcRect l="83370" t="-493" r="-2569" b="493"/>
            <a:stretch/>
          </p:blipFill>
          <p:spPr>
            <a:xfrm>
              <a:off x="1660619" y="2723775"/>
              <a:ext cx="189474" cy="2197359"/>
            </a:xfrm>
            <a:prstGeom prst="rect">
              <a:avLst/>
            </a:prstGeom>
          </p:spPr>
        </p:pic>
      </p:grpSp>
    </p:spTree>
    <p:extLst>
      <p:ext uri="{BB962C8B-B14F-4D97-AF65-F5344CB8AC3E}">
        <p14:creationId xmlns:p14="http://schemas.microsoft.com/office/powerpoint/2010/main" val="38000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7E8076-6B4E-0073-6AD8-E889CA55EC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6" name="Rectángulo 5">
            <a:extLst>
              <a:ext uri="{FF2B5EF4-FFF2-40B4-BE49-F238E27FC236}">
                <a16:creationId xmlns:a16="http://schemas.microsoft.com/office/drawing/2014/main" id="{BABDE796-BF2A-090C-01FA-566B82BC31FE}"/>
              </a:ext>
            </a:extLst>
          </p:cNvPr>
          <p:cNvSpPr/>
          <p:nvPr/>
        </p:nvSpPr>
        <p:spPr>
          <a:xfrm>
            <a:off x="-1033358" y="2857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Conclusiones</a:t>
            </a:r>
            <a:endParaRPr lang="es-ES" sz="2800" b="1" dirty="0">
              <a:solidFill>
                <a:srgbClr val="C95226"/>
              </a:solidFill>
              <a:latin typeface="Arial Narrow" panose="020B0606020202030204" pitchFamily="34" charset="0"/>
            </a:endParaRPr>
          </a:p>
        </p:txBody>
      </p:sp>
      <p:sp>
        <p:nvSpPr>
          <p:cNvPr id="8" name="CuadroTexto 7">
            <a:extLst>
              <a:ext uri="{FF2B5EF4-FFF2-40B4-BE49-F238E27FC236}">
                <a16:creationId xmlns:a16="http://schemas.microsoft.com/office/drawing/2014/main" id="{FBA6938A-8695-92AB-D7D9-DA3DF0146EAF}"/>
              </a:ext>
            </a:extLst>
          </p:cNvPr>
          <p:cNvSpPr txBox="1"/>
          <p:nvPr/>
        </p:nvSpPr>
        <p:spPr>
          <a:xfrm>
            <a:off x="758823" y="1450370"/>
            <a:ext cx="4778375" cy="923330"/>
          </a:xfrm>
          <a:prstGeom prst="rect">
            <a:avLst/>
          </a:prstGeom>
          <a:noFill/>
        </p:spPr>
        <p:txBody>
          <a:bodyPr wrap="square">
            <a:spAutoFit/>
          </a:bodyPr>
          <a:lstStyle/>
          <a:p>
            <a:r>
              <a:rPr lang="es-ES" dirty="0"/>
              <a:t>NO se detectaron relaciones entre la presencia de </a:t>
            </a:r>
            <a:r>
              <a:rPr lang="es-ES" i="1" dirty="0"/>
              <a:t>Vibrio</a:t>
            </a:r>
            <a:r>
              <a:rPr lang="es-ES" dirty="0"/>
              <a:t> </a:t>
            </a:r>
            <a:r>
              <a:rPr lang="es-ES" dirty="0" err="1"/>
              <a:t>spp</a:t>
            </a:r>
            <a:r>
              <a:rPr lang="es-ES" dirty="0"/>
              <a:t>. y las variables oceanográficas medidas (</a:t>
            </a:r>
            <a:r>
              <a:rPr lang="es-ES" dirty="0" err="1"/>
              <a:t>Físicobioquímicas</a:t>
            </a:r>
            <a:r>
              <a:rPr lang="es-ES" dirty="0"/>
              <a:t>)</a:t>
            </a:r>
            <a:endParaRPr lang="es-CO" dirty="0"/>
          </a:p>
        </p:txBody>
      </p:sp>
      <p:sp>
        <p:nvSpPr>
          <p:cNvPr id="9" name="CuadroTexto 8">
            <a:extLst>
              <a:ext uri="{FF2B5EF4-FFF2-40B4-BE49-F238E27FC236}">
                <a16:creationId xmlns:a16="http://schemas.microsoft.com/office/drawing/2014/main" id="{27EBCB95-AAC3-3252-D4AB-D9C892A53C30}"/>
              </a:ext>
            </a:extLst>
          </p:cNvPr>
          <p:cNvSpPr txBox="1"/>
          <p:nvPr/>
        </p:nvSpPr>
        <p:spPr>
          <a:xfrm>
            <a:off x="758822" y="3070018"/>
            <a:ext cx="4778375" cy="1477328"/>
          </a:xfrm>
          <a:prstGeom prst="rect">
            <a:avLst/>
          </a:prstGeom>
          <a:noFill/>
        </p:spPr>
        <p:txBody>
          <a:bodyPr wrap="square">
            <a:spAutoFit/>
          </a:bodyPr>
          <a:lstStyle/>
          <a:p>
            <a:r>
              <a:rPr lang="es-ES" dirty="0"/>
              <a:t>Se han encontrado relaciones con especies de Fitoplancton y zooplancton, así como especies de macroinvertebrados. Se deben considerar datos sobre estos grupos biológicos para relacionarlos con la presencia de </a:t>
            </a:r>
            <a:r>
              <a:rPr lang="es-ES" i="1" dirty="0"/>
              <a:t>Vibrio</a:t>
            </a:r>
            <a:r>
              <a:rPr lang="es-ES" dirty="0"/>
              <a:t> </a:t>
            </a:r>
            <a:r>
              <a:rPr lang="es-ES" dirty="0" err="1"/>
              <a:t>spp</a:t>
            </a:r>
            <a:r>
              <a:rPr lang="es-ES" dirty="0"/>
              <a:t>.</a:t>
            </a:r>
            <a:endParaRPr lang="es-CO" dirty="0"/>
          </a:p>
        </p:txBody>
      </p:sp>
      <p:sp>
        <p:nvSpPr>
          <p:cNvPr id="10" name="CuadroTexto 9">
            <a:extLst>
              <a:ext uri="{FF2B5EF4-FFF2-40B4-BE49-F238E27FC236}">
                <a16:creationId xmlns:a16="http://schemas.microsoft.com/office/drawing/2014/main" id="{517AAAFA-DBA6-8461-5F68-A1BEF7653041}"/>
              </a:ext>
            </a:extLst>
          </p:cNvPr>
          <p:cNvSpPr txBox="1"/>
          <p:nvPr/>
        </p:nvSpPr>
        <p:spPr>
          <a:xfrm>
            <a:off x="6342066" y="1450370"/>
            <a:ext cx="4778375" cy="923330"/>
          </a:xfrm>
          <a:prstGeom prst="rect">
            <a:avLst/>
          </a:prstGeom>
          <a:noFill/>
        </p:spPr>
        <p:txBody>
          <a:bodyPr wrap="square">
            <a:spAutoFit/>
          </a:bodyPr>
          <a:lstStyle/>
          <a:p>
            <a:r>
              <a:rPr lang="es-ES" dirty="0"/>
              <a:t>Esto modelos no detectaron una relación fuerte entre la temperatura y la salinidad como se ha reportado en varios estudios.</a:t>
            </a:r>
            <a:endParaRPr lang="es-CO" dirty="0"/>
          </a:p>
        </p:txBody>
      </p:sp>
      <p:sp>
        <p:nvSpPr>
          <p:cNvPr id="11" name="CuadroTexto 10">
            <a:extLst>
              <a:ext uri="{FF2B5EF4-FFF2-40B4-BE49-F238E27FC236}">
                <a16:creationId xmlns:a16="http://schemas.microsoft.com/office/drawing/2014/main" id="{B352C8DD-491E-6BEC-322E-03472981DFA9}"/>
              </a:ext>
            </a:extLst>
          </p:cNvPr>
          <p:cNvSpPr txBox="1"/>
          <p:nvPr/>
        </p:nvSpPr>
        <p:spPr>
          <a:xfrm>
            <a:off x="6537325" y="2935288"/>
            <a:ext cx="4778375" cy="1477328"/>
          </a:xfrm>
          <a:prstGeom prst="rect">
            <a:avLst/>
          </a:prstGeom>
          <a:noFill/>
        </p:spPr>
        <p:txBody>
          <a:bodyPr wrap="square">
            <a:spAutoFit/>
          </a:bodyPr>
          <a:lstStyle/>
          <a:p>
            <a:r>
              <a:rPr lang="es-ES" dirty="0"/>
              <a:t>Se debe tomar más datos para entrenar este tipo de modelos en otras condiciones y hacer una colección grande de datos (+1000) sobre relaciones con </a:t>
            </a:r>
            <a:r>
              <a:rPr lang="es-ES" i="1" dirty="0"/>
              <a:t>Vibrio</a:t>
            </a:r>
            <a:r>
              <a:rPr lang="es-ES" dirty="0"/>
              <a:t> </a:t>
            </a:r>
            <a:r>
              <a:rPr lang="es-ES" dirty="0" err="1"/>
              <a:t>spp</a:t>
            </a:r>
            <a:r>
              <a:rPr lang="es-ES" dirty="0"/>
              <a:t>. y variables </a:t>
            </a:r>
            <a:r>
              <a:rPr lang="es-ES" dirty="0" err="1"/>
              <a:t>oceanográfficas</a:t>
            </a:r>
            <a:r>
              <a:rPr lang="es-ES" dirty="0"/>
              <a:t>.</a:t>
            </a:r>
            <a:endParaRPr lang="es-CO" dirty="0"/>
          </a:p>
        </p:txBody>
      </p:sp>
      <p:grpSp>
        <p:nvGrpSpPr>
          <p:cNvPr id="23" name="Grupo 22">
            <a:extLst>
              <a:ext uri="{FF2B5EF4-FFF2-40B4-BE49-F238E27FC236}">
                <a16:creationId xmlns:a16="http://schemas.microsoft.com/office/drawing/2014/main" id="{99E31854-EB5E-CBA4-BE1B-A5A942484087}"/>
              </a:ext>
            </a:extLst>
          </p:cNvPr>
          <p:cNvGrpSpPr/>
          <p:nvPr/>
        </p:nvGrpSpPr>
        <p:grpSpPr>
          <a:xfrm>
            <a:off x="-34926" y="4960798"/>
            <a:ext cx="13144499" cy="1987677"/>
            <a:chOff x="1" y="4373944"/>
            <a:chExt cx="13144499" cy="1987677"/>
          </a:xfrm>
        </p:grpSpPr>
        <p:pic>
          <p:nvPicPr>
            <p:cNvPr id="12" name="Imagen 11" descr="Un grupo de personas en una cocina&#10;&#10;Descripción generada automáticamente con confianza media">
              <a:extLst>
                <a:ext uri="{FF2B5EF4-FFF2-40B4-BE49-F238E27FC236}">
                  <a16:creationId xmlns:a16="http://schemas.microsoft.com/office/drawing/2014/main" id="{8C0DA864-4671-EE65-68FD-1D1447D096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389946"/>
              <a:ext cx="2628900" cy="1971675"/>
            </a:xfrm>
            <a:prstGeom prst="rect">
              <a:avLst/>
            </a:prstGeom>
          </p:spPr>
        </p:pic>
        <p:pic>
          <p:nvPicPr>
            <p:cNvPr id="14" name="Imagen 13" descr="Un grupo de personas sentadas en una cocina&#10;&#10;Descripción generada automáticamente con confianza baja">
              <a:extLst>
                <a:ext uri="{FF2B5EF4-FFF2-40B4-BE49-F238E27FC236}">
                  <a16:creationId xmlns:a16="http://schemas.microsoft.com/office/drawing/2014/main" id="{2B5312C1-398F-CA1D-4912-6A23B10402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8902" y="4389946"/>
              <a:ext cx="2628900" cy="1971675"/>
            </a:xfrm>
            <a:prstGeom prst="rect">
              <a:avLst/>
            </a:prstGeom>
          </p:spPr>
        </p:pic>
        <p:pic>
          <p:nvPicPr>
            <p:cNvPr id="18" name="Imagen 17" descr="Imagen que contiene interior, persona, comida, tabla&#10;&#10;Descripción generada automáticamente">
              <a:extLst>
                <a:ext uri="{FF2B5EF4-FFF2-40B4-BE49-F238E27FC236}">
                  <a16:creationId xmlns:a16="http://schemas.microsoft.com/office/drawing/2014/main" id="{54272A6F-8697-DCDE-8B2C-AEAD75AC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7802" y="4387351"/>
              <a:ext cx="2628900" cy="1967567"/>
            </a:xfrm>
            <a:prstGeom prst="rect">
              <a:avLst/>
            </a:prstGeom>
          </p:spPr>
        </p:pic>
        <p:pic>
          <p:nvPicPr>
            <p:cNvPr id="20" name="Imagen 19" descr="Mesa de madera&#10;&#10;Descripción generada automáticamente con confianza baja">
              <a:extLst>
                <a:ext uri="{FF2B5EF4-FFF2-40B4-BE49-F238E27FC236}">
                  <a16:creationId xmlns:a16="http://schemas.microsoft.com/office/drawing/2014/main" id="{071DB339-425C-D561-B52A-D90FD7F26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702" y="4380648"/>
              <a:ext cx="2628898" cy="1967566"/>
            </a:xfrm>
            <a:prstGeom prst="rect">
              <a:avLst/>
            </a:prstGeom>
          </p:spPr>
        </p:pic>
        <p:pic>
          <p:nvPicPr>
            <p:cNvPr id="22" name="Imagen 21" descr="Una bandeja con alimentos y bebidas&#10;&#10;Descripción generada automáticamente">
              <a:extLst>
                <a:ext uri="{FF2B5EF4-FFF2-40B4-BE49-F238E27FC236}">
                  <a16:creationId xmlns:a16="http://schemas.microsoft.com/office/drawing/2014/main" id="{B89C0F56-7F12-DCE5-95AA-F4F77DD28C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5600" y="4373944"/>
              <a:ext cx="2628900" cy="1967567"/>
            </a:xfrm>
            <a:prstGeom prst="rect">
              <a:avLst/>
            </a:prstGeom>
          </p:spPr>
        </p:pic>
      </p:grpSp>
    </p:spTree>
    <p:extLst>
      <p:ext uri="{BB962C8B-B14F-4D97-AF65-F5344CB8AC3E}">
        <p14:creationId xmlns:p14="http://schemas.microsoft.com/office/powerpoint/2010/main" val="222910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24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A91D942-F95E-4B90-A16D-EF9D5A88D275}"/>
              </a:ext>
            </a:extLst>
          </p:cNvPr>
          <p:cNvSpPr/>
          <p:nvPr/>
        </p:nvSpPr>
        <p:spPr>
          <a:xfrm>
            <a:off x="-1420097" y="272541"/>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Objetivos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BB257113-23BC-43FB-9CF5-2EEE23C0AC85}"/>
              </a:ext>
            </a:extLst>
          </p:cNvPr>
          <p:cNvSpPr txBox="1"/>
          <p:nvPr/>
        </p:nvSpPr>
        <p:spPr>
          <a:xfrm>
            <a:off x="0" y="1384462"/>
            <a:ext cx="5426859" cy="3046988"/>
          </a:xfrm>
          <a:prstGeom prst="rect">
            <a:avLst/>
          </a:prstGeom>
          <a:noFill/>
        </p:spPr>
        <p:txBody>
          <a:bodyPr wrap="square" rtlCol="0">
            <a:spAutoFit/>
          </a:bodyPr>
          <a:lstStyle/>
          <a:p>
            <a:pPr algn="ctr"/>
            <a:r>
              <a:rPr lang="en-US" sz="2400" dirty="0" err="1">
                <a:solidFill>
                  <a:srgbClr val="C95226"/>
                </a:solidFill>
                <a:latin typeface="Arial Narrow" panose="020B0606020202030204" pitchFamily="34" charset="0"/>
              </a:rPr>
              <a:t>Objetivo</a:t>
            </a:r>
            <a:r>
              <a:rPr lang="en-US" sz="2400" dirty="0">
                <a:solidFill>
                  <a:srgbClr val="C95226"/>
                </a:solidFill>
                <a:latin typeface="Arial Narrow" panose="020B0606020202030204" pitchFamily="34" charset="0"/>
              </a:rPr>
              <a:t> general</a:t>
            </a:r>
          </a:p>
          <a:p>
            <a:pPr algn="ctr"/>
            <a:r>
              <a:rPr lang="es-ES" sz="2400" dirty="0">
                <a:solidFill>
                  <a:schemeClr val="accent1">
                    <a:lumMod val="50000"/>
                  </a:schemeClr>
                </a:solidFill>
                <a:latin typeface="Arial Narrow" panose="020B0606020202030204" pitchFamily="34" charset="0"/>
              </a:rPr>
              <a:t>Evaluar la presencia del género bacteriano </a:t>
            </a:r>
            <a:r>
              <a:rPr lang="es-ES" sz="2400" i="1" dirty="0">
                <a:solidFill>
                  <a:schemeClr val="accent1">
                    <a:lumMod val="50000"/>
                  </a:schemeClr>
                </a:solidFill>
                <a:latin typeface="Arial Narrow" panose="020B0606020202030204" pitchFamily="34" charset="0"/>
              </a:rPr>
              <a:t>Vibrio</a:t>
            </a:r>
            <a:r>
              <a:rPr lang="es-ES" sz="2400" dirty="0">
                <a:solidFill>
                  <a:schemeClr val="accent1">
                    <a:lumMod val="50000"/>
                  </a:schemeClr>
                </a:solidFill>
                <a:latin typeface="Arial Narrow" panose="020B0606020202030204" pitchFamily="34" charset="0"/>
              </a:rPr>
              <a:t> </a:t>
            </a:r>
            <a:r>
              <a:rPr lang="es-ES" sz="2400" dirty="0" err="1">
                <a:solidFill>
                  <a:schemeClr val="accent1">
                    <a:lumMod val="50000"/>
                  </a:schemeClr>
                </a:solidFill>
                <a:latin typeface="Arial Narrow" panose="020B0606020202030204" pitchFamily="34" charset="0"/>
              </a:rPr>
              <a:t>spp</a:t>
            </a:r>
            <a:r>
              <a:rPr lang="es-ES" sz="2400" dirty="0">
                <a:solidFill>
                  <a:schemeClr val="accent1">
                    <a:lumMod val="50000"/>
                  </a:schemeClr>
                </a:solidFill>
                <a:latin typeface="Arial Narrow" panose="020B0606020202030204" pitchFamily="34" charset="0"/>
              </a:rPr>
              <a:t> (</a:t>
            </a:r>
            <a:r>
              <a:rPr lang="es-ES" sz="2400" dirty="0" err="1">
                <a:solidFill>
                  <a:schemeClr val="accent1">
                    <a:lumMod val="50000"/>
                  </a:schemeClr>
                </a:solidFill>
                <a:latin typeface="Arial Narrow" panose="020B0606020202030204" pitchFamily="34" charset="0"/>
              </a:rPr>
              <a:t>Vibrionales</a:t>
            </a:r>
            <a:r>
              <a:rPr lang="es-ES" sz="2400" dirty="0">
                <a:solidFill>
                  <a:schemeClr val="accent1">
                    <a:lumMod val="50000"/>
                  </a:schemeClr>
                </a:solidFill>
                <a:latin typeface="Arial Narrow" panose="020B0606020202030204" pitchFamily="34" charset="0"/>
              </a:rPr>
              <a:t>: </a:t>
            </a:r>
            <a:r>
              <a:rPr lang="es-ES" sz="2400" dirty="0" err="1">
                <a:solidFill>
                  <a:schemeClr val="accent1">
                    <a:lumMod val="50000"/>
                  </a:schemeClr>
                </a:solidFill>
                <a:latin typeface="Arial Narrow" panose="020B0606020202030204" pitchFamily="34" charset="0"/>
              </a:rPr>
              <a:t>Vibrionaceae</a:t>
            </a:r>
            <a:r>
              <a:rPr lang="es-ES" sz="2400" dirty="0">
                <a:solidFill>
                  <a:schemeClr val="accent1">
                    <a:lumMod val="50000"/>
                  </a:schemeClr>
                </a:solidFill>
                <a:latin typeface="Arial Narrow" panose="020B0606020202030204" pitchFamily="34" charset="0"/>
              </a:rPr>
              <a:t>), en la subregión </a:t>
            </a:r>
            <a:r>
              <a:rPr lang="es-ES" sz="2400" dirty="0" err="1">
                <a:solidFill>
                  <a:schemeClr val="accent1">
                    <a:lumMod val="50000"/>
                  </a:schemeClr>
                </a:solidFill>
                <a:latin typeface="Arial Narrow" panose="020B0606020202030204" pitchFamily="34" charset="0"/>
              </a:rPr>
              <a:t>Sanquianga</a:t>
            </a:r>
            <a:r>
              <a:rPr lang="es-ES" sz="2400" dirty="0">
                <a:solidFill>
                  <a:schemeClr val="accent1">
                    <a:lumMod val="50000"/>
                  </a:schemeClr>
                </a:solidFill>
                <a:latin typeface="Arial Narrow" panose="020B0606020202030204" pitchFamily="34" charset="0"/>
              </a:rPr>
              <a:t>-Gorgona y determinar cuáles son las variables hidrográficas que se relacionan con su presencia. </a:t>
            </a:r>
            <a:endParaRPr lang="en-US" sz="2400" dirty="0">
              <a:solidFill>
                <a:schemeClr val="accent1">
                  <a:lumMod val="50000"/>
                </a:schemeClr>
              </a:solidFill>
              <a:latin typeface="Arial Narrow" panose="020B0606020202030204" pitchFamily="34" charset="0"/>
            </a:endParaRPr>
          </a:p>
          <a:p>
            <a:pPr marL="285750" indent="-285750" algn="ctr">
              <a:buFontTx/>
              <a:buChar char="-"/>
            </a:pPr>
            <a:endParaRPr lang="en-US" sz="2400" dirty="0">
              <a:solidFill>
                <a:srgbClr val="FF0000"/>
              </a:solidFill>
              <a:latin typeface="Arial Narrow" panose="020B0606020202030204" pitchFamily="34" charset="0"/>
            </a:endParaRPr>
          </a:p>
          <a:p>
            <a:pPr algn="ctr"/>
            <a:endParaRPr lang="en-US" sz="2400" dirty="0">
              <a:solidFill>
                <a:schemeClr val="tx2"/>
              </a:solidFill>
              <a:latin typeface="Arial Narrow" panose="020B0606020202030204" pitchFamily="34" charset="0"/>
            </a:endParaRPr>
          </a:p>
        </p:txBody>
      </p:sp>
      <p:sp>
        <p:nvSpPr>
          <p:cNvPr id="3" name="CuadroTexto 2">
            <a:extLst>
              <a:ext uri="{FF2B5EF4-FFF2-40B4-BE49-F238E27FC236}">
                <a16:creationId xmlns:a16="http://schemas.microsoft.com/office/drawing/2014/main" id="{3CEA2E54-F064-D570-3FDF-2DB717D092F3}"/>
              </a:ext>
            </a:extLst>
          </p:cNvPr>
          <p:cNvSpPr txBox="1"/>
          <p:nvPr/>
        </p:nvSpPr>
        <p:spPr>
          <a:xfrm>
            <a:off x="5718260" y="1384462"/>
            <a:ext cx="5955630" cy="4778424"/>
          </a:xfrm>
          <a:prstGeom prst="rect">
            <a:avLst/>
          </a:prstGeom>
          <a:noFill/>
        </p:spPr>
        <p:txBody>
          <a:bodyPr wrap="square">
            <a:spAutoFit/>
          </a:bodyPr>
          <a:lstStyle/>
          <a:p>
            <a:pPr algn="ctr"/>
            <a:r>
              <a:rPr lang="es-CO" sz="2400" dirty="0">
                <a:solidFill>
                  <a:srgbClr val="C95226"/>
                </a:solidFill>
                <a:latin typeface="Arial Narrow" panose="020B0606020202030204" pitchFamily="34" charset="0"/>
              </a:rPr>
              <a:t>Objetivos específicos </a:t>
            </a:r>
          </a:p>
          <a:p>
            <a:pPr lvl="0" indent="-342900" algn="just">
              <a:lnSpc>
                <a:spcPct val="107000"/>
              </a:lnSpc>
              <a:buFont typeface="+mj-lt"/>
              <a:buAutoNum type="arabicPeriod"/>
            </a:pPr>
            <a:r>
              <a:rPr lang="es-CO" sz="2400" dirty="0">
                <a:solidFill>
                  <a:schemeClr val="accent1">
                    <a:lumMod val="50000"/>
                  </a:schemeClr>
                </a:solidFill>
                <a:latin typeface="Arial Narrow" panose="020B0606020202030204" pitchFamily="34" charset="0"/>
              </a:rPr>
              <a:t>Colectar muestras de agua para aplicar las pruebas confirmatorias de cuerda y de oxidasa para el diagnóstico de </a:t>
            </a:r>
            <a:r>
              <a:rPr lang="es-CO" sz="2400" i="1" dirty="0">
                <a:solidFill>
                  <a:schemeClr val="accent1">
                    <a:lumMod val="50000"/>
                  </a:schemeClr>
                </a:solidFill>
                <a:latin typeface="Arial Narrow" panose="020B0606020202030204" pitchFamily="34" charset="0"/>
              </a:rPr>
              <a:t>Vibrio</a:t>
            </a:r>
            <a:r>
              <a:rPr lang="es-CO" sz="2400" dirty="0">
                <a:solidFill>
                  <a:schemeClr val="accent1">
                    <a:lumMod val="50000"/>
                  </a:schemeClr>
                </a:solidFill>
                <a:latin typeface="Arial Narrow" panose="020B0606020202030204" pitchFamily="34" charset="0"/>
              </a:rPr>
              <a:t> </a:t>
            </a:r>
            <a:r>
              <a:rPr lang="es-CO" sz="2400" dirty="0" err="1">
                <a:solidFill>
                  <a:schemeClr val="accent1">
                    <a:lumMod val="50000"/>
                  </a:schemeClr>
                </a:solidFill>
                <a:latin typeface="Arial Narrow" panose="020B0606020202030204" pitchFamily="34" charset="0"/>
              </a:rPr>
              <a:t>spp</a:t>
            </a:r>
            <a:r>
              <a:rPr lang="es-CO" sz="2400" dirty="0">
                <a:solidFill>
                  <a:schemeClr val="accent1">
                    <a:lumMod val="50000"/>
                  </a:schemeClr>
                </a:solidFill>
                <a:latin typeface="Arial Narrow" panose="020B0606020202030204" pitchFamily="34" charset="0"/>
              </a:rPr>
              <a:t>.</a:t>
            </a:r>
          </a:p>
          <a:p>
            <a:pPr lvl="0" indent="-342900" algn="just">
              <a:lnSpc>
                <a:spcPct val="107000"/>
              </a:lnSpc>
              <a:buFont typeface="+mj-lt"/>
              <a:buAutoNum type="arabicPeriod"/>
            </a:pPr>
            <a:r>
              <a:rPr lang="es-CO" sz="2400" dirty="0" err="1">
                <a:solidFill>
                  <a:schemeClr val="accent1">
                    <a:lumMod val="50000"/>
                  </a:schemeClr>
                </a:solidFill>
                <a:latin typeface="Arial Narrow" panose="020B0606020202030204" pitchFamily="34" charset="0"/>
              </a:rPr>
              <a:t>Espacializar</a:t>
            </a:r>
            <a:r>
              <a:rPr lang="es-CO" sz="2400" dirty="0">
                <a:solidFill>
                  <a:schemeClr val="accent1">
                    <a:lumMod val="50000"/>
                  </a:schemeClr>
                </a:solidFill>
                <a:latin typeface="Arial Narrow" panose="020B0606020202030204" pitchFamily="34" charset="0"/>
              </a:rPr>
              <a:t> la presencia y ausencia de las especies de </a:t>
            </a:r>
            <a:r>
              <a:rPr lang="es-CO" sz="2400" i="1" dirty="0">
                <a:solidFill>
                  <a:schemeClr val="accent1">
                    <a:lumMod val="50000"/>
                  </a:schemeClr>
                </a:solidFill>
                <a:latin typeface="Arial Narrow" panose="020B0606020202030204" pitchFamily="34" charset="0"/>
              </a:rPr>
              <a:t>Vibrio</a:t>
            </a:r>
            <a:r>
              <a:rPr lang="es-CO" sz="2400" dirty="0">
                <a:solidFill>
                  <a:schemeClr val="accent1">
                    <a:lumMod val="50000"/>
                  </a:schemeClr>
                </a:solidFill>
                <a:latin typeface="Arial Narrow" panose="020B0606020202030204" pitchFamily="34" charset="0"/>
              </a:rPr>
              <a:t> en el área de las desembocaduras de los ríos </a:t>
            </a:r>
            <a:r>
              <a:rPr lang="es-CO" sz="2400" dirty="0" err="1">
                <a:solidFill>
                  <a:schemeClr val="accent1">
                    <a:lumMod val="50000"/>
                  </a:schemeClr>
                </a:solidFill>
                <a:latin typeface="Arial Narrow" panose="020B0606020202030204" pitchFamily="34" charset="0"/>
              </a:rPr>
              <a:t>Amarales</a:t>
            </a:r>
            <a:r>
              <a:rPr lang="es-CO" sz="2400" dirty="0">
                <a:solidFill>
                  <a:schemeClr val="accent1">
                    <a:lumMod val="50000"/>
                  </a:schemeClr>
                </a:solidFill>
                <a:latin typeface="Arial Narrow" panose="020B0606020202030204" pitchFamily="34" charset="0"/>
              </a:rPr>
              <a:t>, Guascama y </a:t>
            </a:r>
            <a:r>
              <a:rPr lang="es-CO" sz="2400" dirty="0" err="1">
                <a:solidFill>
                  <a:schemeClr val="accent1">
                    <a:lumMod val="50000"/>
                  </a:schemeClr>
                </a:solidFill>
                <a:latin typeface="Arial Narrow" panose="020B0606020202030204" pitchFamily="34" charset="0"/>
              </a:rPr>
              <a:t>Sanquianga</a:t>
            </a:r>
            <a:r>
              <a:rPr lang="es-CO" sz="2400" dirty="0">
                <a:solidFill>
                  <a:schemeClr val="accent1">
                    <a:lumMod val="50000"/>
                  </a:schemeClr>
                </a:solidFill>
                <a:latin typeface="Arial Narrow" panose="020B0606020202030204" pitchFamily="34" charset="0"/>
              </a:rPr>
              <a:t> en la subregión </a:t>
            </a:r>
            <a:r>
              <a:rPr lang="es-CO" sz="2400" dirty="0" err="1">
                <a:solidFill>
                  <a:schemeClr val="accent1">
                    <a:lumMod val="50000"/>
                  </a:schemeClr>
                </a:solidFill>
                <a:latin typeface="Arial Narrow" panose="020B0606020202030204" pitchFamily="34" charset="0"/>
              </a:rPr>
              <a:t>Sanquianga</a:t>
            </a:r>
            <a:r>
              <a:rPr lang="es-CO" sz="2400" dirty="0">
                <a:solidFill>
                  <a:schemeClr val="accent1">
                    <a:lumMod val="50000"/>
                  </a:schemeClr>
                </a:solidFill>
                <a:latin typeface="Arial Narrow" panose="020B0606020202030204" pitchFamily="34" charset="0"/>
              </a:rPr>
              <a:t>-Gorgona.</a:t>
            </a:r>
          </a:p>
          <a:p>
            <a:pPr lvl="0" indent="-342900" algn="just">
              <a:lnSpc>
                <a:spcPct val="107000"/>
              </a:lnSpc>
              <a:spcAft>
                <a:spcPts val="800"/>
              </a:spcAft>
              <a:buFont typeface="+mj-lt"/>
              <a:buAutoNum type="arabicPeriod"/>
            </a:pPr>
            <a:r>
              <a:rPr lang="es-CO" sz="2400" dirty="0">
                <a:solidFill>
                  <a:schemeClr val="accent1">
                    <a:lumMod val="50000"/>
                  </a:schemeClr>
                </a:solidFill>
                <a:latin typeface="Arial Narrow" panose="020B0606020202030204" pitchFamily="34" charset="0"/>
              </a:rPr>
              <a:t>Relacionar las condiciones hidrografías entre la marea baja y la marea alta con la presencia de </a:t>
            </a:r>
            <a:r>
              <a:rPr lang="es-CO" sz="2400" i="1" dirty="0">
                <a:solidFill>
                  <a:schemeClr val="accent1">
                    <a:lumMod val="50000"/>
                  </a:schemeClr>
                </a:solidFill>
                <a:latin typeface="Arial Narrow" panose="020B0606020202030204" pitchFamily="34" charset="0"/>
              </a:rPr>
              <a:t>Vibrio</a:t>
            </a:r>
            <a:r>
              <a:rPr lang="es-CO" sz="2400" dirty="0">
                <a:solidFill>
                  <a:schemeClr val="accent1">
                    <a:lumMod val="50000"/>
                  </a:schemeClr>
                </a:solidFill>
                <a:latin typeface="Arial Narrow" panose="020B0606020202030204" pitchFamily="34" charset="0"/>
              </a:rPr>
              <a:t> </a:t>
            </a:r>
            <a:r>
              <a:rPr lang="es-CO" sz="2400" dirty="0" err="1">
                <a:solidFill>
                  <a:schemeClr val="accent1">
                    <a:lumMod val="50000"/>
                  </a:schemeClr>
                </a:solidFill>
                <a:latin typeface="Arial Narrow" panose="020B0606020202030204" pitchFamily="34" charset="0"/>
              </a:rPr>
              <a:t>spp</a:t>
            </a:r>
            <a:r>
              <a:rPr lang="es-CO" sz="2400" dirty="0">
                <a:solidFill>
                  <a:schemeClr val="accent1">
                    <a:lumMod val="50000"/>
                  </a:schemeClr>
                </a:solidFill>
                <a:latin typeface="Arial Narrow" panose="020B0606020202030204" pitchFamily="34" charset="0"/>
              </a:rPr>
              <a:t>.</a:t>
            </a:r>
          </a:p>
        </p:txBody>
      </p:sp>
      <p:pic>
        <p:nvPicPr>
          <p:cNvPr id="2" name="Imagen 1">
            <a:extLst>
              <a:ext uri="{FF2B5EF4-FFF2-40B4-BE49-F238E27FC236}">
                <a16:creationId xmlns:a16="http://schemas.microsoft.com/office/drawing/2014/main" id="{F5B92117-F039-F143-0C08-D45AD4E1C6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pic>
        <p:nvPicPr>
          <p:cNvPr id="4" name="Imagen 3">
            <a:extLst>
              <a:ext uri="{FF2B5EF4-FFF2-40B4-BE49-F238E27FC236}">
                <a16:creationId xmlns:a16="http://schemas.microsoft.com/office/drawing/2014/main" id="{395AE4F8-6C65-8C10-A71B-989D4148641E}"/>
              </a:ext>
            </a:extLst>
          </p:cNvPr>
          <p:cNvPicPr>
            <a:picLocks noChangeAspect="1"/>
          </p:cNvPicPr>
          <p:nvPr/>
        </p:nvPicPr>
        <p:blipFill>
          <a:blip r:embed="rId4"/>
          <a:stretch>
            <a:fillRect/>
          </a:stretch>
        </p:blipFill>
        <p:spPr>
          <a:xfrm>
            <a:off x="205373" y="3809962"/>
            <a:ext cx="3469054" cy="2352924"/>
          </a:xfrm>
          <a:prstGeom prst="rect">
            <a:avLst/>
          </a:prstGeom>
        </p:spPr>
      </p:pic>
      <p:pic>
        <p:nvPicPr>
          <p:cNvPr id="7" name="Imagen 6">
            <a:extLst>
              <a:ext uri="{FF2B5EF4-FFF2-40B4-BE49-F238E27FC236}">
                <a16:creationId xmlns:a16="http://schemas.microsoft.com/office/drawing/2014/main" id="{5FB5000A-28B4-AB0E-308B-72CFE4B32B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3577392" y="3872612"/>
            <a:ext cx="2237904" cy="2167761"/>
          </a:xfrm>
          <a:prstGeom prst="rect">
            <a:avLst/>
          </a:prstGeom>
        </p:spPr>
      </p:pic>
    </p:spTree>
    <p:extLst>
      <p:ext uri="{BB962C8B-B14F-4D97-AF65-F5344CB8AC3E}">
        <p14:creationId xmlns:p14="http://schemas.microsoft.com/office/powerpoint/2010/main" val="264161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07F4EF8-DD45-0672-AE25-480636E6B141}"/>
              </a:ext>
            </a:extLst>
          </p:cNvPr>
          <p:cNvSpPr/>
          <p:nvPr/>
        </p:nvSpPr>
        <p:spPr>
          <a:xfrm>
            <a:off x="0" y="0"/>
            <a:ext cx="11973261" cy="6970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la cual se caracteriza por la captura de diversas especies marinas</a:t>
            </a:r>
            <a:endParaRPr lang="es-CO" dirty="0"/>
          </a:p>
        </p:txBody>
      </p:sp>
      <p:sp>
        <p:nvSpPr>
          <p:cNvPr id="2" name="Rectángulo 1">
            <a:extLst>
              <a:ext uri="{FF2B5EF4-FFF2-40B4-BE49-F238E27FC236}">
                <a16:creationId xmlns:a16="http://schemas.microsoft.com/office/drawing/2014/main" id="{C7D05396-4AD6-5534-5F61-7052C9794B62}"/>
              </a:ext>
            </a:extLst>
          </p:cNvPr>
          <p:cNvSpPr/>
          <p:nvPr/>
        </p:nvSpPr>
        <p:spPr>
          <a:xfrm>
            <a:off x="-134667" y="-16140"/>
            <a:ext cx="5920755" cy="523220"/>
          </a:xfrm>
          <a:prstGeom prst="rect">
            <a:avLst/>
          </a:prstGeom>
        </p:spPr>
        <p:txBody>
          <a:bodyPr wrap="square">
            <a:spAutoFit/>
          </a:bodyPr>
          <a:lstStyle/>
          <a:p>
            <a:pPr algn="ctr"/>
            <a:r>
              <a:rPr lang="en-US" sz="2800" dirty="0">
                <a:solidFill>
                  <a:srgbClr val="C95226"/>
                </a:solidFill>
                <a:latin typeface="Arial Narrow" panose="020B0606020202030204" pitchFamily="34" charset="0"/>
              </a:rPr>
              <a:t>Área de </a:t>
            </a:r>
            <a:r>
              <a:rPr lang="es-PA" sz="2800" dirty="0">
                <a:solidFill>
                  <a:srgbClr val="C95226"/>
                </a:solidFill>
                <a:latin typeface="Arial Narrow" panose="020B0606020202030204" pitchFamily="34" charset="0"/>
              </a:rPr>
              <a:t>Estudio</a:t>
            </a:r>
            <a:endParaRPr lang="es-PA" sz="2800" b="1" dirty="0">
              <a:solidFill>
                <a:srgbClr val="C95226"/>
              </a:solidFill>
              <a:latin typeface="Arial Narrow" panose="020B0606020202030204" pitchFamily="34" charset="0"/>
            </a:endParaRPr>
          </a:p>
        </p:txBody>
      </p:sp>
      <p:pic>
        <p:nvPicPr>
          <p:cNvPr id="4" name="Imagen 3" descr="Mapa&#10;&#10;Descripción generada automáticamente">
            <a:extLst>
              <a:ext uri="{FF2B5EF4-FFF2-40B4-BE49-F238E27FC236}">
                <a16:creationId xmlns:a16="http://schemas.microsoft.com/office/drawing/2014/main" id="{572A9138-6CCF-C700-305D-7D6D49A90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385" y="0"/>
            <a:ext cx="4628878" cy="6858000"/>
          </a:xfrm>
          <a:prstGeom prst="rect">
            <a:avLst/>
          </a:prstGeom>
        </p:spPr>
      </p:pic>
      <p:sp>
        <p:nvSpPr>
          <p:cNvPr id="10" name="CuadroTexto 9">
            <a:extLst>
              <a:ext uri="{FF2B5EF4-FFF2-40B4-BE49-F238E27FC236}">
                <a16:creationId xmlns:a16="http://schemas.microsoft.com/office/drawing/2014/main" id="{0E85A1E8-3C8A-53F4-C891-B2B0FAE9E475}"/>
              </a:ext>
            </a:extLst>
          </p:cNvPr>
          <p:cNvSpPr txBox="1"/>
          <p:nvPr/>
        </p:nvSpPr>
        <p:spPr>
          <a:xfrm>
            <a:off x="223199" y="507080"/>
            <a:ext cx="5991726" cy="2585323"/>
          </a:xfrm>
          <a:prstGeom prst="rect">
            <a:avLst/>
          </a:prstGeom>
          <a:noFill/>
        </p:spPr>
        <p:txBody>
          <a:bodyPr wrap="square">
            <a:spAutoFit/>
          </a:bodyPr>
          <a:lstStyle/>
          <a:p>
            <a:r>
              <a:rPr lang="es-ES" dirty="0"/>
              <a:t>La subregión </a:t>
            </a:r>
            <a:r>
              <a:rPr lang="es-ES" dirty="0" err="1">
                <a:solidFill>
                  <a:srgbClr val="C95226"/>
                </a:solidFill>
              </a:rPr>
              <a:t>Sanquianga</a:t>
            </a:r>
            <a:r>
              <a:rPr lang="es-ES" dirty="0">
                <a:solidFill>
                  <a:srgbClr val="C95226"/>
                </a:solidFill>
              </a:rPr>
              <a:t> Gorgona en Colombia</a:t>
            </a:r>
            <a:r>
              <a:rPr lang="es-ES" dirty="0"/>
              <a:t>, ubicada en la costa pacífica, se caracteriza por la presencia de la Isla Gorgona, que es una isla ubicada a 28 km al oeste de la costa del Pacífico colombiano y es parte del Parque Nacional Natural Isla Gorgona. Por otro lado, en la subregión </a:t>
            </a:r>
            <a:r>
              <a:rPr lang="es-ES" dirty="0" err="1"/>
              <a:t>Sanquianga</a:t>
            </a:r>
            <a:r>
              <a:rPr lang="es-ES" dirty="0"/>
              <a:t>-Gorgona se realiza pesca artesanal, la cual se caracteriza por la captura de diferentes especies y se asocia a dos lugares puntuales, siendo estos, posibles riscales.</a:t>
            </a:r>
            <a:endParaRPr lang="es-CO" dirty="0"/>
          </a:p>
          <a:p>
            <a:endParaRPr lang="es-ES" dirty="0"/>
          </a:p>
        </p:txBody>
      </p:sp>
      <p:sp>
        <p:nvSpPr>
          <p:cNvPr id="16" name="CuadroTexto 15">
            <a:extLst>
              <a:ext uri="{FF2B5EF4-FFF2-40B4-BE49-F238E27FC236}">
                <a16:creationId xmlns:a16="http://schemas.microsoft.com/office/drawing/2014/main" id="{9B47F4B0-C03E-DFC9-E8FE-D05192401D82}"/>
              </a:ext>
            </a:extLst>
          </p:cNvPr>
          <p:cNvSpPr txBox="1"/>
          <p:nvPr/>
        </p:nvSpPr>
        <p:spPr>
          <a:xfrm>
            <a:off x="223199" y="2744699"/>
            <a:ext cx="6520454" cy="523220"/>
          </a:xfrm>
          <a:prstGeom prst="rect">
            <a:avLst/>
          </a:prstGeom>
          <a:noFill/>
        </p:spPr>
        <p:txBody>
          <a:bodyPr wrap="square">
            <a:spAutoFit/>
          </a:bodyPr>
          <a:lstStyle/>
          <a:p>
            <a:r>
              <a:rPr lang="es-ES" sz="2800" b="1" dirty="0">
                <a:solidFill>
                  <a:srgbClr val="C95226"/>
                </a:solidFill>
              </a:rPr>
              <a:t>18 estaciones de muestreo :: 36 muestras </a:t>
            </a:r>
            <a:endParaRPr lang="es-CO" sz="2800" b="1" dirty="0">
              <a:solidFill>
                <a:srgbClr val="C95226"/>
              </a:solidFill>
            </a:endParaRPr>
          </a:p>
        </p:txBody>
      </p:sp>
      <p:pic>
        <p:nvPicPr>
          <p:cNvPr id="19" name="Imagen 18" descr="Gráfico&#10;&#10;Descripción generada automáticamente">
            <a:extLst>
              <a:ext uri="{FF2B5EF4-FFF2-40B4-BE49-F238E27FC236}">
                <a16:creationId xmlns:a16="http://schemas.microsoft.com/office/drawing/2014/main" id="{B4072A37-EEEF-1088-BBA5-10B9ED537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75" y="3597773"/>
            <a:ext cx="6520454" cy="3260227"/>
          </a:xfrm>
          <a:prstGeom prst="rect">
            <a:avLst/>
          </a:prstGeom>
        </p:spPr>
      </p:pic>
      <p:pic>
        <p:nvPicPr>
          <p:cNvPr id="20" name="Imagen 19">
            <a:extLst>
              <a:ext uri="{FF2B5EF4-FFF2-40B4-BE49-F238E27FC236}">
                <a16:creationId xmlns:a16="http://schemas.microsoft.com/office/drawing/2014/main" id="{21DDCC55-14F0-4106-68E7-90F4153595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093175" y="146462"/>
            <a:ext cx="1063212" cy="1029887"/>
          </a:xfrm>
          <a:prstGeom prst="rect">
            <a:avLst/>
          </a:prstGeom>
        </p:spPr>
      </p:pic>
    </p:spTree>
    <p:extLst>
      <p:ext uri="{BB962C8B-B14F-4D97-AF65-F5344CB8AC3E}">
        <p14:creationId xmlns:p14="http://schemas.microsoft.com/office/powerpoint/2010/main" val="129524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7D05396-4AD6-5534-5F61-7052C9794B62}"/>
              </a:ext>
            </a:extLst>
          </p:cNvPr>
          <p:cNvSpPr/>
          <p:nvPr/>
        </p:nvSpPr>
        <p:spPr>
          <a:xfrm>
            <a:off x="1716770" y="279062"/>
            <a:ext cx="5920755" cy="523220"/>
          </a:xfrm>
          <a:prstGeom prst="rect">
            <a:avLst/>
          </a:prstGeom>
        </p:spPr>
        <p:txBody>
          <a:bodyPr wrap="square">
            <a:spAutoFit/>
          </a:bodyPr>
          <a:lstStyle/>
          <a:p>
            <a:pPr algn="ctr"/>
            <a:r>
              <a:rPr lang="en-US" sz="2800" dirty="0">
                <a:solidFill>
                  <a:srgbClr val="C95226"/>
                </a:solidFill>
                <a:latin typeface="Arial Narrow" panose="020B0606020202030204" pitchFamily="34" charset="0"/>
              </a:rPr>
              <a:t>Toma y </a:t>
            </a:r>
            <a:r>
              <a:rPr lang="en-US" sz="2800" dirty="0" err="1">
                <a:solidFill>
                  <a:srgbClr val="C95226"/>
                </a:solidFill>
                <a:latin typeface="Arial Narrow" panose="020B0606020202030204" pitchFamily="34" charset="0"/>
              </a:rPr>
              <a:t>procesamiento</a:t>
            </a:r>
            <a:r>
              <a:rPr lang="en-US" sz="2800" dirty="0">
                <a:solidFill>
                  <a:srgbClr val="C95226"/>
                </a:solidFill>
                <a:latin typeface="Arial Narrow" panose="020B0606020202030204" pitchFamily="34" charset="0"/>
              </a:rPr>
              <a:t> de muestras</a:t>
            </a:r>
            <a:endParaRPr lang="es-ES" sz="2800" b="1" dirty="0">
              <a:solidFill>
                <a:srgbClr val="C95226"/>
              </a:solidFill>
              <a:latin typeface="Arial Narrow" panose="020B0606020202030204" pitchFamily="34" charset="0"/>
            </a:endParaRPr>
          </a:p>
        </p:txBody>
      </p:sp>
      <p:pic>
        <p:nvPicPr>
          <p:cNvPr id="6" name="Imagen 5" descr="Hombre parado en un cuerpo de agua&#10;&#10;Descripción generada automáticamente">
            <a:extLst>
              <a:ext uri="{FF2B5EF4-FFF2-40B4-BE49-F238E27FC236}">
                <a16:creationId xmlns:a16="http://schemas.microsoft.com/office/drawing/2014/main" id="{00A149C0-7FAC-9034-A1F5-469634E88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273" y="2040155"/>
            <a:ext cx="3711317" cy="2777689"/>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EA748156-40C1-75E8-DD63-E621E94D186C}"/>
              </a:ext>
            </a:extLst>
          </p:cNvPr>
          <p:cNvSpPr txBox="1"/>
          <p:nvPr/>
        </p:nvSpPr>
        <p:spPr>
          <a:xfrm>
            <a:off x="1416921" y="5320888"/>
            <a:ext cx="6520454" cy="523220"/>
          </a:xfrm>
          <a:prstGeom prst="rect">
            <a:avLst/>
          </a:prstGeom>
          <a:noFill/>
        </p:spPr>
        <p:txBody>
          <a:bodyPr wrap="square">
            <a:spAutoFit/>
          </a:bodyPr>
          <a:lstStyle/>
          <a:p>
            <a:r>
              <a:rPr lang="es-ES" sz="2800" b="1" dirty="0">
                <a:solidFill>
                  <a:srgbClr val="C95226"/>
                </a:solidFill>
              </a:rPr>
              <a:t>Botella </a:t>
            </a:r>
            <a:r>
              <a:rPr lang="es-ES" sz="2800" b="1" dirty="0" err="1">
                <a:solidFill>
                  <a:srgbClr val="C95226"/>
                </a:solidFill>
              </a:rPr>
              <a:t>Niskin</a:t>
            </a:r>
            <a:endParaRPr lang="es-CO" sz="2800" b="1" dirty="0">
              <a:solidFill>
                <a:srgbClr val="C95226"/>
              </a:solidFill>
            </a:endParaRPr>
          </a:p>
        </p:txBody>
      </p:sp>
      <p:sp>
        <p:nvSpPr>
          <p:cNvPr id="10" name="CuadroTexto 9">
            <a:extLst>
              <a:ext uri="{FF2B5EF4-FFF2-40B4-BE49-F238E27FC236}">
                <a16:creationId xmlns:a16="http://schemas.microsoft.com/office/drawing/2014/main" id="{0F2FA956-5FBE-1E8E-5377-80D405017822}"/>
              </a:ext>
            </a:extLst>
          </p:cNvPr>
          <p:cNvSpPr txBox="1"/>
          <p:nvPr/>
        </p:nvSpPr>
        <p:spPr>
          <a:xfrm>
            <a:off x="471412" y="1342952"/>
            <a:ext cx="6520454" cy="523220"/>
          </a:xfrm>
          <a:prstGeom prst="rect">
            <a:avLst/>
          </a:prstGeom>
          <a:noFill/>
        </p:spPr>
        <p:txBody>
          <a:bodyPr wrap="square">
            <a:spAutoFit/>
          </a:bodyPr>
          <a:lstStyle/>
          <a:p>
            <a:r>
              <a:rPr lang="es-ES" sz="2800" b="1" dirty="0">
                <a:solidFill>
                  <a:srgbClr val="C95226"/>
                </a:solidFill>
              </a:rPr>
              <a:t>Muestras químicas y biológicas</a:t>
            </a:r>
            <a:endParaRPr lang="es-CO" sz="2800" b="1" dirty="0">
              <a:solidFill>
                <a:srgbClr val="C95226"/>
              </a:solidFill>
            </a:endParaRPr>
          </a:p>
        </p:txBody>
      </p:sp>
      <p:pic>
        <p:nvPicPr>
          <p:cNvPr id="12" name="Imagen 11" descr="Un hombre en un barco en el agua&#10;&#10;Descripción generada automáticamente">
            <a:extLst>
              <a:ext uri="{FF2B5EF4-FFF2-40B4-BE49-F238E27FC236}">
                <a16:creationId xmlns:a16="http://schemas.microsoft.com/office/drawing/2014/main" id="{0265BB4A-2F35-228C-576E-09782C24B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492" y="1874395"/>
            <a:ext cx="2875747" cy="3842335"/>
          </a:xfrm>
          <a:prstGeom prst="rect">
            <a:avLst/>
          </a:prstGeom>
          <a:ln>
            <a:noFill/>
          </a:ln>
          <a:effectLst>
            <a:outerShdw blurRad="292100" dist="139700" dir="2700000" algn="tl" rotWithShape="0">
              <a:srgbClr val="333333">
                <a:alpha val="65000"/>
              </a:srgbClr>
            </a:outerShdw>
          </a:effectLst>
        </p:spPr>
      </p:pic>
      <p:sp>
        <p:nvSpPr>
          <p:cNvPr id="13" name="CuadroTexto 12">
            <a:extLst>
              <a:ext uri="{FF2B5EF4-FFF2-40B4-BE49-F238E27FC236}">
                <a16:creationId xmlns:a16="http://schemas.microsoft.com/office/drawing/2014/main" id="{0FE5BA4B-16F4-13C1-16E8-494B6F122179}"/>
              </a:ext>
            </a:extLst>
          </p:cNvPr>
          <p:cNvSpPr txBox="1"/>
          <p:nvPr/>
        </p:nvSpPr>
        <p:spPr>
          <a:xfrm>
            <a:off x="7202115" y="5716730"/>
            <a:ext cx="6520454" cy="523220"/>
          </a:xfrm>
          <a:prstGeom prst="rect">
            <a:avLst/>
          </a:prstGeom>
          <a:noFill/>
        </p:spPr>
        <p:txBody>
          <a:bodyPr wrap="square">
            <a:spAutoFit/>
          </a:bodyPr>
          <a:lstStyle/>
          <a:p>
            <a:r>
              <a:rPr lang="es-ES" sz="2800" b="1" dirty="0">
                <a:solidFill>
                  <a:srgbClr val="C95226"/>
                </a:solidFill>
              </a:rPr>
              <a:t>Sonda CTDO 19v+</a:t>
            </a:r>
            <a:endParaRPr lang="es-CO" sz="2800" b="1" dirty="0">
              <a:solidFill>
                <a:srgbClr val="C95226"/>
              </a:solidFill>
            </a:endParaRPr>
          </a:p>
        </p:txBody>
      </p:sp>
      <p:sp>
        <p:nvSpPr>
          <p:cNvPr id="14" name="CuadroTexto 13">
            <a:extLst>
              <a:ext uri="{FF2B5EF4-FFF2-40B4-BE49-F238E27FC236}">
                <a16:creationId xmlns:a16="http://schemas.microsoft.com/office/drawing/2014/main" id="{F12E8B70-B9E8-9080-5F10-12D494B1E905}"/>
              </a:ext>
            </a:extLst>
          </p:cNvPr>
          <p:cNvSpPr txBox="1"/>
          <p:nvPr/>
        </p:nvSpPr>
        <p:spPr>
          <a:xfrm>
            <a:off x="7202115" y="1275502"/>
            <a:ext cx="6520454" cy="523220"/>
          </a:xfrm>
          <a:prstGeom prst="rect">
            <a:avLst/>
          </a:prstGeom>
          <a:noFill/>
        </p:spPr>
        <p:txBody>
          <a:bodyPr wrap="square">
            <a:spAutoFit/>
          </a:bodyPr>
          <a:lstStyle/>
          <a:p>
            <a:r>
              <a:rPr lang="es-ES" sz="2800" b="1" dirty="0">
                <a:solidFill>
                  <a:srgbClr val="C95226"/>
                </a:solidFill>
              </a:rPr>
              <a:t>Datos Fisicoquímicos</a:t>
            </a:r>
            <a:endParaRPr lang="es-CO" sz="2800" b="1" dirty="0">
              <a:solidFill>
                <a:srgbClr val="C95226"/>
              </a:solidFill>
            </a:endParaRPr>
          </a:p>
        </p:txBody>
      </p:sp>
      <p:pic>
        <p:nvPicPr>
          <p:cNvPr id="15" name="Imagen 14">
            <a:extLst>
              <a:ext uri="{FF2B5EF4-FFF2-40B4-BE49-F238E27FC236}">
                <a16:creationId xmlns:a16="http://schemas.microsoft.com/office/drawing/2014/main" id="{2B1E3B19-372E-7351-74A6-0B56B880927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16" name="Rectángulo 15">
            <a:extLst>
              <a:ext uri="{FF2B5EF4-FFF2-40B4-BE49-F238E27FC236}">
                <a16:creationId xmlns:a16="http://schemas.microsoft.com/office/drawing/2014/main" id="{90E27728-3259-1261-D264-318AB5A4BBBE}"/>
              </a:ext>
            </a:extLst>
          </p:cNvPr>
          <p:cNvSpPr/>
          <p:nvPr/>
        </p:nvSpPr>
        <p:spPr>
          <a:xfrm>
            <a:off x="-1456191" y="289150"/>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Métodos</a:t>
            </a:r>
            <a:endParaRPr lang="es-ES" sz="2800" b="1" dirty="0">
              <a:solidFill>
                <a:srgbClr val="C95226"/>
              </a:solidFill>
              <a:latin typeface="Arial Narrow" panose="020B0606020202030204" pitchFamily="34" charset="0"/>
            </a:endParaRPr>
          </a:p>
        </p:txBody>
      </p:sp>
    </p:spTree>
    <p:extLst>
      <p:ext uri="{BB962C8B-B14F-4D97-AF65-F5344CB8AC3E}">
        <p14:creationId xmlns:p14="http://schemas.microsoft.com/office/powerpoint/2010/main" val="12772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7D05396-4AD6-5534-5F61-7052C9794B62}"/>
              </a:ext>
            </a:extLst>
          </p:cNvPr>
          <p:cNvSpPr/>
          <p:nvPr/>
        </p:nvSpPr>
        <p:spPr>
          <a:xfrm>
            <a:off x="1581949" y="313572"/>
            <a:ext cx="5920755" cy="523220"/>
          </a:xfrm>
          <a:prstGeom prst="rect">
            <a:avLst/>
          </a:prstGeom>
        </p:spPr>
        <p:txBody>
          <a:bodyPr wrap="square">
            <a:spAutoFit/>
          </a:bodyPr>
          <a:lstStyle/>
          <a:p>
            <a:pPr algn="ctr"/>
            <a:r>
              <a:rPr lang="en-US" sz="2800" dirty="0">
                <a:solidFill>
                  <a:srgbClr val="C95226"/>
                </a:solidFill>
                <a:latin typeface="Arial Narrow" panose="020B0606020202030204" pitchFamily="34" charset="0"/>
              </a:rPr>
              <a:t>Toma y </a:t>
            </a:r>
            <a:r>
              <a:rPr lang="en-US" sz="2800" dirty="0" err="1">
                <a:solidFill>
                  <a:srgbClr val="C95226"/>
                </a:solidFill>
                <a:latin typeface="Arial Narrow" panose="020B0606020202030204" pitchFamily="34" charset="0"/>
              </a:rPr>
              <a:t>procesamiento</a:t>
            </a:r>
            <a:r>
              <a:rPr lang="en-US" sz="2800" dirty="0">
                <a:solidFill>
                  <a:srgbClr val="C95226"/>
                </a:solidFill>
                <a:latin typeface="Arial Narrow" panose="020B0606020202030204" pitchFamily="34" charset="0"/>
              </a:rPr>
              <a:t> de muestras</a:t>
            </a:r>
            <a:endParaRPr lang="es-ES" sz="2800" b="1" dirty="0">
              <a:solidFill>
                <a:srgbClr val="C95226"/>
              </a:solidFill>
              <a:latin typeface="Arial Narrow" panose="020B0606020202030204" pitchFamily="34" charset="0"/>
            </a:endParaRPr>
          </a:p>
        </p:txBody>
      </p:sp>
      <p:pic>
        <p:nvPicPr>
          <p:cNvPr id="8" name="Imagen 7" descr="Imagen que contiene interior, persona, tabla, hombre&#10;&#10;Descripción generada automáticamente">
            <a:extLst>
              <a:ext uri="{FF2B5EF4-FFF2-40B4-BE49-F238E27FC236}">
                <a16:creationId xmlns:a16="http://schemas.microsoft.com/office/drawing/2014/main" id="{F03A6613-6D23-C22D-3FCB-B1CFEE40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338" y="1573554"/>
            <a:ext cx="2571750" cy="3429000"/>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587578A6-643F-982B-A931-86BF8EC7E55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pic>
        <p:nvPicPr>
          <p:cNvPr id="14" name="Imagen 13" descr="Cocina con estantes blancos&#10;&#10;Descripción generada automáticamente con confianza media">
            <a:extLst>
              <a:ext uri="{FF2B5EF4-FFF2-40B4-BE49-F238E27FC236}">
                <a16:creationId xmlns:a16="http://schemas.microsoft.com/office/drawing/2014/main" id="{813E19C9-A423-FE14-EA06-635BEAD5AD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472" y="1573554"/>
            <a:ext cx="2566392" cy="3429000"/>
          </a:xfrm>
          <a:prstGeom prst="rect">
            <a:avLst/>
          </a:prstGeom>
          <a:ln>
            <a:noFill/>
          </a:ln>
          <a:effectLst>
            <a:outerShdw blurRad="292100" dist="139700" dir="2700000" algn="tl" rotWithShape="0">
              <a:srgbClr val="333333">
                <a:alpha val="65000"/>
              </a:srgbClr>
            </a:outerShdw>
          </a:effectLst>
        </p:spPr>
      </p:pic>
      <p:sp>
        <p:nvSpPr>
          <p:cNvPr id="16" name="CuadroTexto 15">
            <a:extLst>
              <a:ext uri="{FF2B5EF4-FFF2-40B4-BE49-F238E27FC236}">
                <a16:creationId xmlns:a16="http://schemas.microsoft.com/office/drawing/2014/main" id="{1A68C8D1-7CBC-E38C-C626-B4A985428858}"/>
              </a:ext>
            </a:extLst>
          </p:cNvPr>
          <p:cNvSpPr txBox="1"/>
          <p:nvPr/>
        </p:nvSpPr>
        <p:spPr>
          <a:xfrm>
            <a:off x="536834" y="5284446"/>
            <a:ext cx="5959364" cy="461665"/>
          </a:xfrm>
          <a:prstGeom prst="rect">
            <a:avLst/>
          </a:prstGeom>
          <a:noFill/>
        </p:spPr>
        <p:txBody>
          <a:bodyPr wrap="square">
            <a:spAutoFit/>
          </a:bodyPr>
          <a:lstStyle/>
          <a:p>
            <a:r>
              <a:rPr lang="es-ES" sz="2400" b="1" dirty="0">
                <a:solidFill>
                  <a:srgbClr val="C95226"/>
                </a:solidFill>
              </a:rPr>
              <a:t>Laboratorio “ARC Providencia”</a:t>
            </a:r>
            <a:endParaRPr lang="es-CO" sz="2400" b="1" dirty="0">
              <a:solidFill>
                <a:srgbClr val="C95226"/>
              </a:solidFill>
            </a:endParaRPr>
          </a:p>
        </p:txBody>
      </p:sp>
      <p:sp>
        <p:nvSpPr>
          <p:cNvPr id="17" name="CuadroTexto 16">
            <a:extLst>
              <a:ext uri="{FF2B5EF4-FFF2-40B4-BE49-F238E27FC236}">
                <a16:creationId xmlns:a16="http://schemas.microsoft.com/office/drawing/2014/main" id="{91E34FE3-C5D7-9CF6-87F0-0BAEE373873E}"/>
              </a:ext>
            </a:extLst>
          </p:cNvPr>
          <p:cNvSpPr txBox="1"/>
          <p:nvPr/>
        </p:nvSpPr>
        <p:spPr>
          <a:xfrm>
            <a:off x="7523472" y="5214838"/>
            <a:ext cx="5959364" cy="461665"/>
          </a:xfrm>
          <a:prstGeom prst="rect">
            <a:avLst/>
          </a:prstGeom>
          <a:noFill/>
        </p:spPr>
        <p:txBody>
          <a:bodyPr wrap="square">
            <a:spAutoFit/>
          </a:bodyPr>
          <a:lstStyle/>
          <a:p>
            <a:r>
              <a:rPr lang="es-ES" sz="2400" b="1" dirty="0">
                <a:solidFill>
                  <a:srgbClr val="C95226"/>
                </a:solidFill>
              </a:rPr>
              <a:t>Agar TCBS</a:t>
            </a:r>
            <a:endParaRPr lang="es-CO" sz="2400" b="1" dirty="0">
              <a:solidFill>
                <a:srgbClr val="C95226"/>
              </a:solidFill>
            </a:endParaRPr>
          </a:p>
        </p:txBody>
      </p:sp>
      <p:pic>
        <p:nvPicPr>
          <p:cNvPr id="19" name="Imagen 18" descr="Botella y copa de cristal&#10;&#10;Descripción generada automáticamente con confianza baja">
            <a:extLst>
              <a:ext uri="{FF2B5EF4-FFF2-40B4-BE49-F238E27FC236}">
                <a16:creationId xmlns:a16="http://schemas.microsoft.com/office/drawing/2014/main" id="{6D323BF4-D111-0EE2-97ED-9A98C55063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4787" y="1856972"/>
            <a:ext cx="3777765" cy="2827421"/>
          </a:xfrm>
          <a:prstGeom prst="rect">
            <a:avLst/>
          </a:prstGeom>
          <a:ln>
            <a:noFill/>
          </a:ln>
          <a:effectLst>
            <a:outerShdw blurRad="292100" dist="139700" dir="2700000" algn="tl" rotWithShape="0">
              <a:srgbClr val="333333">
                <a:alpha val="65000"/>
              </a:srgbClr>
            </a:outerShdw>
          </a:effectLst>
        </p:spPr>
      </p:pic>
      <p:sp>
        <p:nvSpPr>
          <p:cNvPr id="20" name="Rectángulo 19">
            <a:extLst>
              <a:ext uri="{FF2B5EF4-FFF2-40B4-BE49-F238E27FC236}">
                <a16:creationId xmlns:a16="http://schemas.microsoft.com/office/drawing/2014/main" id="{61B8E95A-86BC-2AE7-0B7C-51D3E80A4562}"/>
              </a:ext>
            </a:extLst>
          </p:cNvPr>
          <p:cNvSpPr/>
          <p:nvPr/>
        </p:nvSpPr>
        <p:spPr>
          <a:xfrm>
            <a:off x="-1415968" y="292583"/>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Métodos</a:t>
            </a:r>
            <a:endParaRPr lang="es-ES" sz="2800" b="1" dirty="0">
              <a:solidFill>
                <a:srgbClr val="C95226"/>
              </a:solidFill>
              <a:latin typeface="Arial Narrow" panose="020B0606020202030204" pitchFamily="34" charset="0"/>
            </a:endParaRPr>
          </a:p>
        </p:txBody>
      </p:sp>
    </p:spTree>
    <p:extLst>
      <p:ext uri="{BB962C8B-B14F-4D97-AF65-F5344CB8AC3E}">
        <p14:creationId xmlns:p14="http://schemas.microsoft.com/office/powerpoint/2010/main" val="231520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2" name="Rectángulo 1">
            <a:extLst>
              <a:ext uri="{FF2B5EF4-FFF2-40B4-BE49-F238E27FC236}">
                <a16:creationId xmlns:a16="http://schemas.microsoft.com/office/drawing/2014/main" id="{02FAEDDC-2253-B26A-A48D-8FB4255506BE}"/>
              </a:ext>
            </a:extLst>
          </p:cNvPr>
          <p:cNvSpPr/>
          <p:nvPr/>
        </p:nvSpPr>
        <p:spPr>
          <a:xfrm>
            <a:off x="1518008" y="292583"/>
            <a:ext cx="5920755" cy="523220"/>
          </a:xfrm>
          <a:prstGeom prst="rect">
            <a:avLst/>
          </a:prstGeom>
        </p:spPr>
        <p:txBody>
          <a:bodyPr wrap="square">
            <a:spAutoFit/>
          </a:bodyPr>
          <a:lstStyle/>
          <a:p>
            <a:pPr algn="ctr"/>
            <a:r>
              <a:rPr lang="en-US" sz="2800" dirty="0">
                <a:solidFill>
                  <a:srgbClr val="C95226"/>
                </a:solidFill>
                <a:latin typeface="Arial Narrow" panose="020B0606020202030204" pitchFamily="34" charset="0"/>
              </a:rPr>
              <a:t>Toma y </a:t>
            </a:r>
            <a:r>
              <a:rPr lang="en-US" sz="2800" dirty="0" err="1">
                <a:solidFill>
                  <a:srgbClr val="C95226"/>
                </a:solidFill>
                <a:latin typeface="Arial Narrow" panose="020B0606020202030204" pitchFamily="34" charset="0"/>
              </a:rPr>
              <a:t>procesamiento</a:t>
            </a:r>
            <a:r>
              <a:rPr lang="en-US" sz="2800" dirty="0">
                <a:solidFill>
                  <a:srgbClr val="C95226"/>
                </a:solidFill>
                <a:latin typeface="Arial Narrow" panose="020B0606020202030204" pitchFamily="34" charset="0"/>
              </a:rPr>
              <a:t> de muestras</a:t>
            </a:r>
            <a:endParaRPr lang="es-ES" sz="2800" b="1" dirty="0">
              <a:solidFill>
                <a:srgbClr val="C95226"/>
              </a:solidFill>
              <a:latin typeface="Arial Narrow" panose="020B0606020202030204" pitchFamily="34" charset="0"/>
            </a:endParaRPr>
          </a:p>
        </p:txBody>
      </p:sp>
      <p:sp>
        <p:nvSpPr>
          <p:cNvPr id="4" name="Rectángulo 3">
            <a:extLst>
              <a:ext uri="{FF2B5EF4-FFF2-40B4-BE49-F238E27FC236}">
                <a16:creationId xmlns:a16="http://schemas.microsoft.com/office/drawing/2014/main" id="{C7624585-66D7-323A-64CB-7DF0FE31CACD}"/>
              </a:ext>
            </a:extLst>
          </p:cNvPr>
          <p:cNvSpPr/>
          <p:nvPr/>
        </p:nvSpPr>
        <p:spPr>
          <a:xfrm>
            <a:off x="-1480254" y="292583"/>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Métodos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6502FCB0-5E3C-201D-0FB7-8CCD3E185D6A}"/>
              </a:ext>
            </a:extLst>
          </p:cNvPr>
          <p:cNvSpPr txBox="1"/>
          <p:nvPr/>
        </p:nvSpPr>
        <p:spPr>
          <a:xfrm>
            <a:off x="102507" y="1955190"/>
            <a:ext cx="3519237" cy="923330"/>
          </a:xfrm>
          <a:prstGeom prst="rect">
            <a:avLst/>
          </a:prstGeom>
          <a:noFill/>
        </p:spPr>
        <p:txBody>
          <a:bodyPr wrap="square">
            <a:spAutoFit/>
          </a:bodyPr>
          <a:lstStyle/>
          <a:p>
            <a:r>
              <a:rPr lang="es-ES" dirty="0">
                <a:solidFill>
                  <a:srgbClr val="1C3D72"/>
                </a:solidFill>
              </a:rPr>
              <a:t>Se obtuvieron variables físicas:</a:t>
            </a:r>
          </a:p>
          <a:p>
            <a:r>
              <a:rPr lang="es-ES" b="1" dirty="0">
                <a:solidFill>
                  <a:srgbClr val="C95226"/>
                </a:solidFill>
              </a:rPr>
              <a:t>Temperatura media en la vertical</a:t>
            </a:r>
          </a:p>
          <a:p>
            <a:r>
              <a:rPr lang="es-ES" b="1" dirty="0">
                <a:solidFill>
                  <a:srgbClr val="C95226"/>
                </a:solidFill>
              </a:rPr>
              <a:t>Densidad del agua</a:t>
            </a:r>
          </a:p>
        </p:txBody>
      </p:sp>
      <p:sp>
        <p:nvSpPr>
          <p:cNvPr id="7" name="CuadroTexto 6">
            <a:extLst>
              <a:ext uri="{FF2B5EF4-FFF2-40B4-BE49-F238E27FC236}">
                <a16:creationId xmlns:a16="http://schemas.microsoft.com/office/drawing/2014/main" id="{66F71FEB-A0A6-01CD-F802-D75B68465442}"/>
              </a:ext>
            </a:extLst>
          </p:cNvPr>
          <p:cNvSpPr txBox="1"/>
          <p:nvPr/>
        </p:nvSpPr>
        <p:spPr>
          <a:xfrm>
            <a:off x="271325" y="1273584"/>
            <a:ext cx="6520454" cy="523220"/>
          </a:xfrm>
          <a:prstGeom prst="rect">
            <a:avLst/>
          </a:prstGeom>
          <a:noFill/>
        </p:spPr>
        <p:txBody>
          <a:bodyPr wrap="square">
            <a:spAutoFit/>
          </a:bodyPr>
          <a:lstStyle/>
          <a:p>
            <a:r>
              <a:rPr lang="es-ES" sz="2800" b="1" dirty="0">
                <a:solidFill>
                  <a:srgbClr val="C95226"/>
                </a:solidFill>
              </a:rPr>
              <a:t>Se obtuvieron 13 variables en total</a:t>
            </a:r>
            <a:endParaRPr lang="es-CO" sz="2800" b="1" dirty="0">
              <a:solidFill>
                <a:srgbClr val="C95226"/>
              </a:solidFill>
            </a:endParaRPr>
          </a:p>
        </p:txBody>
      </p:sp>
      <p:sp>
        <p:nvSpPr>
          <p:cNvPr id="8" name="CuadroTexto 7">
            <a:extLst>
              <a:ext uri="{FF2B5EF4-FFF2-40B4-BE49-F238E27FC236}">
                <a16:creationId xmlns:a16="http://schemas.microsoft.com/office/drawing/2014/main" id="{12DFF58A-FD00-BF4A-D092-529934E6C5B6}"/>
              </a:ext>
            </a:extLst>
          </p:cNvPr>
          <p:cNvSpPr txBox="1"/>
          <p:nvPr/>
        </p:nvSpPr>
        <p:spPr>
          <a:xfrm>
            <a:off x="4004235" y="1955190"/>
            <a:ext cx="3519237" cy="3416320"/>
          </a:xfrm>
          <a:prstGeom prst="rect">
            <a:avLst/>
          </a:prstGeom>
          <a:noFill/>
        </p:spPr>
        <p:txBody>
          <a:bodyPr wrap="square">
            <a:spAutoFit/>
          </a:bodyPr>
          <a:lstStyle/>
          <a:p>
            <a:r>
              <a:rPr lang="es-ES" dirty="0">
                <a:solidFill>
                  <a:srgbClr val="1C3D72"/>
                </a:solidFill>
              </a:rPr>
              <a:t>Se obtuvieron variables Químicas:</a:t>
            </a:r>
          </a:p>
          <a:p>
            <a:r>
              <a:rPr lang="es-ES" b="1" dirty="0">
                <a:solidFill>
                  <a:srgbClr val="C95226"/>
                </a:solidFill>
              </a:rPr>
              <a:t>Salinidad media en la vertical</a:t>
            </a:r>
          </a:p>
          <a:p>
            <a:r>
              <a:rPr lang="es-ES" b="1" dirty="0">
                <a:solidFill>
                  <a:srgbClr val="C95226"/>
                </a:solidFill>
              </a:rPr>
              <a:t>Salinidad superficial</a:t>
            </a:r>
          </a:p>
          <a:p>
            <a:r>
              <a:rPr lang="es-ES" b="1" dirty="0">
                <a:solidFill>
                  <a:srgbClr val="C95226"/>
                </a:solidFill>
              </a:rPr>
              <a:t>Nitritos</a:t>
            </a:r>
          </a:p>
          <a:p>
            <a:r>
              <a:rPr lang="es-ES" b="1" dirty="0">
                <a:solidFill>
                  <a:srgbClr val="C95226"/>
                </a:solidFill>
              </a:rPr>
              <a:t>Nitratos</a:t>
            </a:r>
          </a:p>
          <a:p>
            <a:r>
              <a:rPr lang="es-ES" b="1" dirty="0">
                <a:solidFill>
                  <a:srgbClr val="C95226"/>
                </a:solidFill>
              </a:rPr>
              <a:t>Fosfatos</a:t>
            </a:r>
          </a:p>
          <a:p>
            <a:r>
              <a:rPr lang="es-ES" b="1" dirty="0">
                <a:solidFill>
                  <a:srgbClr val="C95226"/>
                </a:solidFill>
              </a:rPr>
              <a:t>Silicatos</a:t>
            </a:r>
          </a:p>
          <a:p>
            <a:r>
              <a:rPr lang="es-ES" b="1" dirty="0">
                <a:solidFill>
                  <a:srgbClr val="C95226"/>
                </a:solidFill>
              </a:rPr>
              <a:t>Oxígeno disuelto superficial</a:t>
            </a:r>
          </a:p>
          <a:p>
            <a:r>
              <a:rPr lang="es-ES" b="1" dirty="0">
                <a:solidFill>
                  <a:srgbClr val="C95226"/>
                </a:solidFill>
              </a:rPr>
              <a:t>Media en la vertical del oxígeno disuelto</a:t>
            </a:r>
          </a:p>
          <a:p>
            <a:r>
              <a:rPr lang="es-ES" b="1" dirty="0">
                <a:solidFill>
                  <a:srgbClr val="C95226"/>
                </a:solidFill>
              </a:rPr>
              <a:t>pH</a:t>
            </a:r>
          </a:p>
          <a:p>
            <a:r>
              <a:rPr lang="es-ES" b="1" dirty="0">
                <a:solidFill>
                  <a:srgbClr val="C95226"/>
                </a:solidFill>
              </a:rPr>
              <a:t>Solidos Suspendidos Totales</a:t>
            </a:r>
          </a:p>
        </p:txBody>
      </p:sp>
      <p:sp>
        <p:nvSpPr>
          <p:cNvPr id="9" name="CuadroTexto 8">
            <a:extLst>
              <a:ext uri="{FF2B5EF4-FFF2-40B4-BE49-F238E27FC236}">
                <a16:creationId xmlns:a16="http://schemas.microsoft.com/office/drawing/2014/main" id="{CF520490-F1D2-AE6E-9EAB-519AB12A82A9}"/>
              </a:ext>
            </a:extLst>
          </p:cNvPr>
          <p:cNvSpPr txBox="1"/>
          <p:nvPr/>
        </p:nvSpPr>
        <p:spPr>
          <a:xfrm>
            <a:off x="8171686" y="1955190"/>
            <a:ext cx="3519237" cy="646331"/>
          </a:xfrm>
          <a:prstGeom prst="rect">
            <a:avLst/>
          </a:prstGeom>
          <a:noFill/>
        </p:spPr>
        <p:txBody>
          <a:bodyPr wrap="square">
            <a:spAutoFit/>
          </a:bodyPr>
          <a:lstStyle/>
          <a:p>
            <a:r>
              <a:rPr lang="es-ES" dirty="0">
                <a:solidFill>
                  <a:srgbClr val="1C3D72"/>
                </a:solidFill>
              </a:rPr>
              <a:t>Se obtuvieron variables Biológicas:</a:t>
            </a:r>
          </a:p>
          <a:p>
            <a:r>
              <a:rPr lang="es-ES" b="1" dirty="0">
                <a:solidFill>
                  <a:srgbClr val="C95226"/>
                </a:solidFill>
              </a:rPr>
              <a:t>Clorofila a</a:t>
            </a:r>
          </a:p>
        </p:txBody>
      </p:sp>
    </p:spTree>
    <p:extLst>
      <p:ext uri="{BB962C8B-B14F-4D97-AF65-F5344CB8AC3E}">
        <p14:creationId xmlns:p14="http://schemas.microsoft.com/office/powerpoint/2010/main" val="416713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2" name="Rectángulo 1">
            <a:extLst>
              <a:ext uri="{FF2B5EF4-FFF2-40B4-BE49-F238E27FC236}">
                <a16:creationId xmlns:a16="http://schemas.microsoft.com/office/drawing/2014/main" id="{53E8A605-AD44-AEA6-E305-A3820BE93B25}"/>
              </a:ext>
            </a:extLst>
          </p:cNvPr>
          <p:cNvSpPr/>
          <p:nvPr/>
        </p:nvSpPr>
        <p:spPr>
          <a:xfrm>
            <a:off x="-1357660" y="284741"/>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Métodos</a:t>
            </a:r>
            <a:endParaRPr lang="es-ES" sz="2800" b="1" dirty="0">
              <a:solidFill>
                <a:srgbClr val="C95226"/>
              </a:solidFill>
              <a:latin typeface="Arial Narrow" panose="020B0606020202030204" pitchFamily="34" charset="0"/>
            </a:endParaRPr>
          </a:p>
        </p:txBody>
      </p:sp>
      <p:sp>
        <p:nvSpPr>
          <p:cNvPr id="4" name="Rectángulo 3">
            <a:extLst>
              <a:ext uri="{FF2B5EF4-FFF2-40B4-BE49-F238E27FC236}">
                <a16:creationId xmlns:a16="http://schemas.microsoft.com/office/drawing/2014/main" id="{46879E1C-EC2E-40C2-6FA9-1573FCB08F8A}"/>
              </a:ext>
            </a:extLst>
          </p:cNvPr>
          <p:cNvSpPr/>
          <p:nvPr/>
        </p:nvSpPr>
        <p:spPr>
          <a:xfrm>
            <a:off x="1282724" y="282389"/>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Análisis</a:t>
            </a:r>
            <a:r>
              <a:rPr lang="en-US" sz="2800" dirty="0">
                <a:solidFill>
                  <a:srgbClr val="C95226"/>
                </a:solidFill>
                <a:latin typeface="Arial Narrow" panose="020B0606020202030204" pitchFamily="34" charset="0"/>
              </a:rPr>
              <a:t> de </a:t>
            </a:r>
            <a:r>
              <a:rPr lang="en-US" sz="2800" dirty="0" err="1">
                <a:solidFill>
                  <a:srgbClr val="C95226"/>
                </a:solidFill>
                <a:latin typeface="Arial Narrow" panose="020B0606020202030204" pitchFamily="34" charset="0"/>
              </a:rPr>
              <a:t>datos</a:t>
            </a:r>
            <a:endParaRPr lang="es-ES" sz="2800" b="1" dirty="0">
              <a:solidFill>
                <a:srgbClr val="C95226"/>
              </a:solidFill>
              <a:latin typeface="Arial Narrow" panose="020B0606020202030204" pitchFamily="34" charset="0"/>
            </a:endParaRPr>
          </a:p>
        </p:txBody>
      </p:sp>
      <p:sp>
        <p:nvSpPr>
          <p:cNvPr id="6" name="CuadroTexto 5">
            <a:extLst>
              <a:ext uri="{FF2B5EF4-FFF2-40B4-BE49-F238E27FC236}">
                <a16:creationId xmlns:a16="http://schemas.microsoft.com/office/drawing/2014/main" id="{7855189F-4583-A478-3ADB-D495039B2176}"/>
              </a:ext>
            </a:extLst>
          </p:cNvPr>
          <p:cNvSpPr txBox="1"/>
          <p:nvPr/>
        </p:nvSpPr>
        <p:spPr>
          <a:xfrm>
            <a:off x="1636236" y="1379853"/>
            <a:ext cx="7420771" cy="646331"/>
          </a:xfrm>
          <a:prstGeom prst="rect">
            <a:avLst/>
          </a:prstGeom>
          <a:noFill/>
        </p:spPr>
        <p:txBody>
          <a:bodyPr wrap="square">
            <a:spAutoFit/>
          </a:bodyPr>
          <a:lstStyle/>
          <a:p>
            <a:pPr algn="just"/>
            <a:r>
              <a:rPr lang="es-ES" b="1" dirty="0">
                <a:solidFill>
                  <a:srgbClr val="1C3D72"/>
                </a:solidFill>
              </a:rPr>
              <a:t>Para construir los modelos de las relaciones entre las variables y la presencia y ausencia de Vibrio </a:t>
            </a:r>
            <a:r>
              <a:rPr lang="es-ES" b="1" dirty="0" err="1">
                <a:solidFill>
                  <a:srgbClr val="1C3D72"/>
                </a:solidFill>
              </a:rPr>
              <a:t>spp</a:t>
            </a:r>
            <a:r>
              <a:rPr lang="es-ES" b="1" dirty="0">
                <a:solidFill>
                  <a:srgbClr val="1C3D72"/>
                </a:solidFill>
              </a:rPr>
              <a:t>.  se usaron dos algoritmos:</a:t>
            </a:r>
          </a:p>
        </p:txBody>
      </p:sp>
      <p:sp>
        <p:nvSpPr>
          <p:cNvPr id="8" name="CuadroTexto 7">
            <a:extLst>
              <a:ext uri="{FF2B5EF4-FFF2-40B4-BE49-F238E27FC236}">
                <a16:creationId xmlns:a16="http://schemas.microsoft.com/office/drawing/2014/main" id="{196E25CC-4846-A9C1-A9D8-216602B5D800}"/>
              </a:ext>
            </a:extLst>
          </p:cNvPr>
          <p:cNvSpPr txBox="1"/>
          <p:nvPr/>
        </p:nvSpPr>
        <p:spPr>
          <a:xfrm>
            <a:off x="339597" y="2225126"/>
            <a:ext cx="5514806" cy="646331"/>
          </a:xfrm>
          <a:prstGeom prst="rect">
            <a:avLst/>
          </a:prstGeom>
          <a:noFill/>
        </p:spPr>
        <p:txBody>
          <a:bodyPr wrap="square">
            <a:spAutoFit/>
          </a:bodyPr>
          <a:lstStyle/>
          <a:p>
            <a:r>
              <a:rPr lang="es-ES" dirty="0"/>
              <a:t>La </a:t>
            </a:r>
            <a:r>
              <a:rPr lang="es-ES" b="1" u="sng" dirty="0">
                <a:solidFill>
                  <a:srgbClr val="C95226"/>
                </a:solidFill>
              </a:rPr>
              <a:t>regresión logística </a:t>
            </a:r>
            <a:r>
              <a:rPr lang="es-ES" dirty="0"/>
              <a:t>es un tipo de </a:t>
            </a:r>
            <a:r>
              <a:rPr lang="es-ES" b="1" u="sng" dirty="0">
                <a:solidFill>
                  <a:srgbClr val="C95226"/>
                </a:solidFill>
              </a:rPr>
              <a:t>GLM</a:t>
            </a:r>
            <a:r>
              <a:rPr lang="es-ES" dirty="0"/>
              <a:t> que se utiliza para predecir el resultado de una variable categórica.</a:t>
            </a:r>
            <a:endParaRPr lang="es-CO" dirty="0"/>
          </a:p>
        </p:txBody>
      </p:sp>
      <p:pic>
        <p:nvPicPr>
          <p:cNvPr id="10" name="Imagen 9">
            <a:extLst>
              <a:ext uri="{FF2B5EF4-FFF2-40B4-BE49-F238E27FC236}">
                <a16:creationId xmlns:a16="http://schemas.microsoft.com/office/drawing/2014/main" id="{AE4B975E-6383-8322-0CD8-BA6BBBF062E8}"/>
              </a:ext>
            </a:extLst>
          </p:cNvPr>
          <p:cNvPicPr>
            <a:picLocks noChangeAspect="1"/>
          </p:cNvPicPr>
          <p:nvPr/>
        </p:nvPicPr>
        <p:blipFill>
          <a:blip r:embed="rId5"/>
          <a:stretch>
            <a:fillRect/>
          </a:stretch>
        </p:blipFill>
        <p:spPr>
          <a:xfrm>
            <a:off x="337166" y="3024927"/>
            <a:ext cx="2162797" cy="2124686"/>
          </a:xfrm>
          <a:prstGeom prst="rect">
            <a:avLst/>
          </a:prstGeom>
        </p:spPr>
      </p:pic>
      <p:pic>
        <p:nvPicPr>
          <p:cNvPr id="12" name="Imagen 11">
            <a:extLst>
              <a:ext uri="{FF2B5EF4-FFF2-40B4-BE49-F238E27FC236}">
                <a16:creationId xmlns:a16="http://schemas.microsoft.com/office/drawing/2014/main" id="{3827CD56-4070-07AE-34BA-BC3FA8377F25}"/>
              </a:ext>
            </a:extLst>
          </p:cNvPr>
          <p:cNvPicPr>
            <a:picLocks noChangeAspect="1"/>
          </p:cNvPicPr>
          <p:nvPr/>
        </p:nvPicPr>
        <p:blipFill>
          <a:blip r:embed="rId6"/>
          <a:stretch>
            <a:fillRect/>
          </a:stretch>
        </p:blipFill>
        <p:spPr>
          <a:xfrm>
            <a:off x="2936697" y="3024927"/>
            <a:ext cx="2612810" cy="2047385"/>
          </a:xfrm>
          <a:prstGeom prst="rect">
            <a:avLst/>
          </a:prstGeom>
        </p:spPr>
      </p:pic>
      <p:pic>
        <p:nvPicPr>
          <p:cNvPr id="14" name="Imagen 13">
            <a:extLst>
              <a:ext uri="{FF2B5EF4-FFF2-40B4-BE49-F238E27FC236}">
                <a16:creationId xmlns:a16="http://schemas.microsoft.com/office/drawing/2014/main" id="{FBE7BA65-C144-29B9-2990-DA2AC4B10A34}"/>
              </a:ext>
            </a:extLst>
          </p:cNvPr>
          <p:cNvPicPr>
            <a:picLocks noChangeAspect="1"/>
          </p:cNvPicPr>
          <p:nvPr/>
        </p:nvPicPr>
        <p:blipFill>
          <a:blip r:embed="rId7"/>
          <a:stretch>
            <a:fillRect/>
          </a:stretch>
        </p:blipFill>
        <p:spPr>
          <a:xfrm>
            <a:off x="6897759" y="4125920"/>
            <a:ext cx="4089614" cy="2047386"/>
          </a:xfrm>
          <a:prstGeom prst="rect">
            <a:avLst/>
          </a:prstGeom>
        </p:spPr>
      </p:pic>
      <p:sp>
        <p:nvSpPr>
          <p:cNvPr id="16" name="CuadroTexto 15">
            <a:extLst>
              <a:ext uri="{FF2B5EF4-FFF2-40B4-BE49-F238E27FC236}">
                <a16:creationId xmlns:a16="http://schemas.microsoft.com/office/drawing/2014/main" id="{143F5F1C-7F51-CE35-474B-397EF9D21337}"/>
              </a:ext>
            </a:extLst>
          </p:cNvPr>
          <p:cNvSpPr txBox="1"/>
          <p:nvPr/>
        </p:nvSpPr>
        <p:spPr>
          <a:xfrm>
            <a:off x="6214310" y="2125753"/>
            <a:ext cx="5955630" cy="1754326"/>
          </a:xfrm>
          <a:prstGeom prst="rect">
            <a:avLst/>
          </a:prstGeom>
          <a:noFill/>
        </p:spPr>
        <p:txBody>
          <a:bodyPr wrap="square">
            <a:spAutoFit/>
          </a:bodyPr>
          <a:lstStyle/>
          <a:p>
            <a:r>
              <a:rPr lang="es-ES" b="1" i="1" u="sng" dirty="0" err="1">
                <a:solidFill>
                  <a:srgbClr val="C95226"/>
                </a:solidFill>
              </a:rPr>
              <a:t>Random</a:t>
            </a:r>
            <a:r>
              <a:rPr lang="es-ES" b="1" i="1" u="sng" dirty="0">
                <a:solidFill>
                  <a:srgbClr val="C95226"/>
                </a:solidFill>
              </a:rPr>
              <a:t> Forest </a:t>
            </a:r>
            <a:r>
              <a:rPr lang="es-ES" dirty="0"/>
              <a:t>es un método de aprendizaje automático basado en árboles de decisión. Consiste en la creación de múltiples árboles de decisión (un "bosque"), donde cada árbol se construye utilizando una muestra aleatoria de los datos de entrenamiento y un subconjunto aleatorio de las características o variables predictoras.</a:t>
            </a:r>
            <a:endParaRPr lang="es-CO" dirty="0"/>
          </a:p>
        </p:txBody>
      </p:sp>
      <p:sp>
        <p:nvSpPr>
          <p:cNvPr id="18" name="CuadroTexto 17">
            <a:extLst>
              <a:ext uri="{FF2B5EF4-FFF2-40B4-BE49-F238E27FC236}">
                <a16:creationId xmlns:a16="http://schemas.microsoft.com/office/drawing/2014/main" id="{E80F9677-121D-884C-66A6-1F4BD6AE3F55}"/>
              </a:ext>
            </a:extLst>
          </p:cNvPr>
          <p:cNvSpPr txBox="1"/>
          <p:nvPr/>
        </p:nvSpPr>
        <p:spPr>
          <a:xfrm>
            <a:off x="601580" y="5149613"/>
            <a:ext cx="1443788" cy="369332"/>
          </a:xfrm>
          <a:prstGeom prst="rect">
            <a:avLst/>
          </a:prstGeom>
          <a:noFill/>
        </p:spPr>
        <p:txBody>
          <a:bodyPr wrap="square">
            <a:spAutoFit/>
          </a:bodyPr>
          <a:lstStyle/>
          <a:p>
            <a:r>
              <a:rPr lang="es-ES" dirty="0" err="1"/>
              <a:t>Least</a:t>
            </a:r>
            <a:r>
              <a:rPr lang="es-ES" dirty="0"/>
              <a:t> </a:t>
            </a:r>
            <a:r>
              <a:rPr lang="es-ES" dirty="0" err="1"/>
              <a:t>squares</a:t>
            </a:r>
            <a:endParaRPr lang="es-ES" dirty="0"/>
          </a:p>
        </p:txBody>
      </p:sp>
      <p:sp>
        <p:nvSpPr>
          <p:cNvPr id="20" name="CuadroTexto 19">
            <a:extLst>
              <a:ext uri="{FF2B5EF4-FFF2-40B4-BE49-F238E27FC236}">
                <a16:creationId xmlns:a16="http://schemas.microsoft.com/office/drawing/2014/main" id="{8D1FDE51-54B7-175D-90D7-9C453B484E29}"/>
              </a:ext>
            </a:extLst>
          </p:cNvPr>
          <p:cNvSpPr txBox="1"/>
          <p:nvPr/>
        </p:nvSpPr>
        <p:spPr>
          <a:xfrm>
            <a:off x="3393620" y="5149613"/>
            <a:ext cx="6761746" cy="369332"/>
          </a:xfrm>
          <a:prstGeom prst="rect">
            <a:avLst/>
          </a:prstGeom>
          <a:noFill/>
        </p:spPr>
        <p:txBody>
          <a:bodyPr wrap="square">
            <a:spAutoFit/>
          </a:bodyPr>
          <a:lstStyle/>
          <a:p>
            <a:r>
              <a:rPr lang="es-ES" dirty="0" err="1"/>
              <a:t>Maximum</a:t>
            </a:r>
            <a:r>
              <a:rPr lang="es-ES" dirty="0"/>
              <a:t> </a:t>
            </a:r>
            <a:r>
              <a:rPr lang="es-ES" dirty="0" err="1"/>
              <a:t>likelihood</a:t>
            </a:r>
            <a:endParaRPr lang="es-CO" dirty="0"/>
          </a:p>
        </p:txBody>
      </p:sp>
      <p:sp>
        <p:nvSpPr>
          <p:cNvPr id="24" name="CuadroTexto 23">
            <a:extLst>
              <a:ext uri="{FF2B5EF4-FFF2-40B4-BE49-F238E27FC236}">
                <a16:creationId xmlns:a16="http://schemas.microsoft.com/office/drawing/2014/main" id="{5F2CA60B-3B33-63CE-9A6D-9BC24A11F31B}"/>
              </a:ext>
            </a:extLst>
          </p:cNvPr>
          <p:cNvSpPr txBox="1"/>
          <p:nvPr/>
        </p:nvSpPr>
        <p:spPr>
          <a:xfrm>
            <a:off x="1182222" y="5718449"/>
            <a:ext cx="6761746" cy="369332"/>
          </a:xfrm>
          <a:prstGeom prst="rect">
            <a:avLst/>
          </a:prstGeom>
          <a:noFill/>
        </p:spPr>
        <p:txBody>
          <a:bodyPr wrap="square">
            <a:spAutoFit/>
          </a:bodyPr>
          <a:lstStyle/>
          <a:p>
            <a:r>
              <a:rPr lang="es-ES" b="1" dirty="0" err="1">
                <a:solidFill>
                  <a:srgbClr val="C95226"/>
                </a:solidFill>
              </a:rPr>
              <a:t>pROC</a:t>
            </a:r>
            <a:endParaRPr lang="es-CO" b="1" dirty="0">
              <a:solidFill>
                <a:srgbClr val="C95226"/>
              </a:solidFill>
            </a:endParaRPr>
          </a:p>
        </p:txBody>
      </p:sp>
      <p:sp>
        <p:nvSpPr>
          <p:cNvPr id="26" name="CuadroTexto 25">
            <a:extLst>
              <a:ext uri="{FF2B5EF4-FFF2-40B4-BE49-F238E27FC236}">
                <a16:creationId xmlns:a16="http://schemas.microsoft.com/office/drawing/2014/main" id="{2040BE4A-C9F0-4172-3FB8-C96BBF62DA45}"/>
              </a:ext>
            </a:extLst>
          </p:cNvPr>
          <p:cNvSpPr txBox="1"/>
          <p:nvPr/>
        </p:nvSpPr>
        <p:spPr>
          <a:xfrm>
            <a:off x="6343745" y="5890594"/>
            <a:ext cx="9462836" cy="369332"/>
          </a:xfrm>
          <a:prstGeom prst="rect">
            <a:avLst/>
          </a:prstGeom>
          <a:noFill/>
        </p:spPr>
        <p:txBody>
          <a:bodyPr wrap="square">
            <a:spAutoFit/>
          </a:bodyPr>
          <a:lstStyle/>
          <a:p>
            <a:r>
              <a:rPr lang="es-CO" b="1" dirty="0" err="1">
                <a:solidFill>
                  <a:srgbClr val="C95226"/>
                </a:solidFill>
              </a:rPr>
              <a:t>randomForest</a:t>
            </a:r>
            <a:endParaRPr lang="es-CO" b="1" dirty="0">
              <a:solidFill>
                <a:srgbClr val="C95226"/>
              </a:solidFill>
            </a:endParaRPr>
          </a:p>
        </p:txBody>
      </p:sp>
      <p:pic>
        <p:nvPicPr>
          <p:cNvPr id="27" name="Imagen 26" descr="Logotipo, Icono&#10;&#10;Descripción generada automáticamente">
            <a:extLst>
              <a:ext uri="{FF2B5EF4-FFF2-40B4-BE49-F238E27FC236}">
                <a16:creationId xmlns:a16="http://schemas.microsoft.com/office/drawing/2014/main" id="{CA22DF8B-F5E1-B4B6-D1FD-0EE5A8270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23" y="5628984"/>
            <a:ext cx="694540" cy="523220"/>
          </a:xfrm>
          <a:prstGeom prst="rect">
            <a:avLst/>
          </a:prstGeom>
        </p:spPr>
      </p:pic>
      <p:pic>
        <p:nvPicPr>
          <p:cNvPr id="28" name="Imagen 27" descr="Logotipo, Icono&#10;&#10;Descripción generada automáticamente">
            <a:extLst>
              <a:ext uri="{FF2B5EF4-FFF2-40B4-BE49-F238E27FC236}">
                <a16:creationId xmlns:a16="http://schemas.microsoft.com/office/drawing/2014/main" id="{020EE214-F6CB-1B62-6A58-6FC057157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5182" y="5736706"/>
            <a:ext cx="694540" cy="523220"/>
          </a:xfrm>
          <a:prstGeom prst="rect">
            <a:avLst/>
          </a:prstGeom>
        </p:spPr>
      </p:pic>
    </p:spTree>
    <p:extLst>
      <p:ext uri="{BB962C8B-B14F-4D97-AF65-F5344CB8AC3E}">
        <p14:creationId xmlns:p14="http://schemas.microsoft.com/office/powerpoint/2010/main" val="278879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722A0AA2-92CF-05FE-2C31-5A5F058EE990}"/>
              </a:ext>
            </a:extLst>
          </p:cNvPr>
          <p:cNvSpPr/>
          <p:nvPr/>
        </p:nvSpPr>
        <p:spPr>
          <a:xfrm>
            <a:off x="0" y="0"/>
            <a:ext cx="11973261" cy="6970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la cual se caracteriza por la captura de diversas especies marinas</a:t>
            </a:r>
            <a:endParaRPr lang="es-CO" dirty="0"/>
          </a:p>
        </p:txBody>
      </p:sp>
      <p:pic>
        <p:nvPicPr>
          <p:cNvPr id="3" name="Imagen 2">
            <a:extLst>
              <a:ext uri="{FF2B5EF4-FFF2-40B4-BE49-F238E27FC236}">
                <a16:creationId xmlns:a16="http://schemas.microsoft.com/office/drawing/2014/main" id="{D33B9FF5-AC01-28F7-6E7F-8E2C6F5054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31" b="89985" l="10000" r="91493">
                        <a14:foregroundMark x1="82836" y1="9707" x2="21343" y2="7704"/>
                        <a14:foregroundMark x1="21343" y1="7704" x2="9851" y2="46841"/>
                        <a14:foregroundMark x1="9851" y1="46841" x2="11940" y2="75655"/>
                        <a14:foregroundMark x1="11940" y1="75655" x2="47313" y2="92604"/>
                        <a14:foregroundMark x1="47313" y1="92604" x2="82687" y2="83667"/>
                        <a14:foregroundMark x1="82687" y1="83667" x2="86866" y2="24499"/>
                        <a14:foregroundMark x1="86866" y1="24499" x2="83433" y2="9091"/>
                        <a14:foregroundMark x1="59104" y1="20031" x2="28358" y2="44992"/>
                        <a14:foregroundMark x1="19851" y1="20647" x2="20000" y2="41294"/>
                        <a14:foregroundMark x1="20000" y1="41294" x2="55522" y2="61479"/>
                        <a14:foregroundMark x1="55522" y1="61479" x2="30896" y2="22958"/>
                        <a14:foregroundMark x1="30896" y1="22958" x2="14328" y2="27427"/>
                        <a14:foregroundMark x1="25373" y1="70108" x2="40746" y2="13405"/>
                        <a14:foregroundMark x1="40746" y1="13405" x2="40149" y2="40832"/>
                        <a14:foregroundMark x1="40149" y1="40832" x2="48060" y2="21109"/>
                        <a14:foregroundMark x1="35522" y1="15871" x2="69701" y2="26810"/>
                        <a14:foregroundMark x1="69701" y1="26810" x2="47612" y2="23112"/>
                        <a14:foregroundMark x1="47015" y1="28351" x2="60746" y2="44992"/>
                        <a14:foregroundMark x1="57612" y1="17411" x2="79403" y2="26348"/>
                        <a14:foregroundMark x1="79403" y1="26348" x2="57910" y2="28659"/>
                        <a14:foregroundMark x1="57910" y1="28659" x2="59701" y2="38829"/>
                        <a14:foregroundMark x1="68806" y1="22188" x2="74328" y2="14792"/>
                        <a14:foregroundMark x1="72239" y1="4931" x2="38955" y2="10632"/>
                        <a14:foregroundMark x1="58209" y1="37288" x2="83284" y2="43760"/>
                        <a14:foregroundMark x1="83284" y1="43760" x2="62836" y2="45763"/>
                        <a14:foregroundMark x1="62836" y1="45763" x2="58209" y2="36672"/>
                        <a14:foregroundMark x1="69254" y1="37288" x2="83433" y2="35747"/>
                        <a14:foregroundMark x1="85970" y1="67951" x2="60299" y2="79815"/>
                        <a14:foregroundMark x1="60299" y1="79815" x2="76866" y2="76888"/>
                        <a14:foregroundMark x1="88955" y1="70570" x2="66269" y2="81664"/>
                        <a14:foregroundMark x1="66269" y1="81664" x2="57612" y2="81972"/>
                        <a14:foregroundMark x1="86418" y1="79969" x2="91493" y2="69492"/>
                        <a14:foregroundMark x1="60149" y1="83051" x2="85522" y2="85362"/>
                        <a14:foregroundMark x1="85522" y1="85362" x2="73881" y2="79969"/>
                        <a14:foregroundMark x1="59701" y1="78891" x2="65224" y2="80431"/>
                        <a14:foregroundMark x1="14328" y1="77812" x2="34925" y2="89831"/>
                        <a14:foregroundMark x1="34925" y1="89831" x2="34925" y2="89831"/>
                        <a14:foregroundMark x1="58209" y1="81972" x2="68209" y2="75809"/>
                        <a14:foregroundMark x1="62239" y1="79507" x2="57612" y2="71032"/>
                      </a14:backgroundRemoval>
                    </a14:imgEffect>
                  </a14:imgLayer>
                </a14:imgProps>
              </a:ext>
            </a:extLst>
          </a:blip>
          <a:stretch>
            <a:fillRect/>
          </a:stretch>
        </p:blipFill>
        <p:spPr>
          <a:xfrm>
            <a:off x="6991866" y="151024"/>
            <a:ext cx="1063212" cy="1029887"/>
          </a:xfrm>
          <a:prstGeom prst="rect">
            <a:avLst/>
          </a:prstGeom>
        </p:spPr>
      </p:pic>
      <p:sp>
        <p:nvSpPr>
          <p:cNvPr id="6" name="Rectángulo 5">
            <a:extLst>
              <a:ext uri="{FF2B5EF4-FFF2-40B4-BE49-F238E27FC236}">
                <a16:creationId xmlns:a16="http://schemas.microsoft.com/office/drawing/2014/main" id="{27D08D62-E73E-DBDF-CA7B-68048CFEEEDF}"/>
              </a:ext>
            </a:extLst>
          </p:cNvPr>
          <p:cNvSpPr/>
          <p:nvPr/>
        </p:nvSpPr>
        <p:spPr>
          <a:xfrm>
            <a:off x="-1961517" y="142747"/>
            <a:ext cx="5920755" cy="523220"/>
          </a:xfrm>
          <a:prstGeom prst="rect">
            <a:avLst/>
          </a:prstGeom>
        </p:spPr>
        <p:txBody>
          <a:bodyPr wrap="square">
            <a:spAutoFit/>
          </a:bodyPr>
          <a:lstStyle/>
          <a:p>
            <a:pPr algn="ctr"/>
            <a:r>
              <a:rPr lang="en-US" sz="2800" dirty="0" err="1">
                <a:solidFill>
                  <a:srgbClr val="C95226"/>
                </a:solidFill>
                <a:latin typeface="Arial Narrow" panose="020B0606020202030204" pitchFamily="34" charset="0"/>
              </a:rPr>
              <a:t>Resultados</a:t>
            </a:r>
            <a:endParaRPr lang="es-ES" sz="2800" b="1" dirty="0">
              <a:solidFill>
                <a:srgbClr val="C95226"/>
              </a:solidFill>
              <a:latin typeface="Arial Narrow" panose="020B0606020202030204" pitchFamily="34" charset="0"/>
            </a:endParaRPr>
          </a:p>
        </p:txBody>
      </p:sp>
      <p:pic>
        <p:nvPicPr>
          <p:cNvPr id="8" name="Imagen 7" descr="Imagen que contiene Mapa&#10;&#10;Descripción generada automáticamente">
            <a:extLst>
              <a:ext uri="{FF2B5EF4-FFF2-40B4-BE49-F238E27FC236}">
                <a16:creationId xmlns:a16="http://schemas.microsoft.com/office/drawing/2014/main" id="{FF27F8DB-E759-34EC-9D0A-BD7226733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9973" y="56477"/>
            <a:ext cx="9217820" cy="6858000"/>
          </a:xfrm>
          <a:prstGeom prst="rect">
            <a:avLst/>
          </a:prstGeom>
        </p:spPr>
      </p:pic>
      <p:pic>
        <p:nvPicPr>
          <p:cNvPr id="11" name="Imagen 10" descr="Mesa de madera&#10;&#10;Descripción generada automáticamente con confianza baja">
            <a:extLst>
              <a:ext uri="{FF2B5EF4-FFF2-40B4-BE49-F238E27FC236}">
                <a16:creationId xmlns:a16="http://schemas.microsoft.com/office/drawing/2014/main" id="{55158CAE-1882-34F3-9BB0-709FF2ED3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160" y="3279301"/>
            <a:ext cx="2124593" cy="1590125"/>
          </a:xfrm>
          <a:prstGeom prst="rect">
            <a:avLst/>
          </a:prstGeom>
        </p:spPr>
      </p:pic>
      <p:pic>
        <p:nvPicPr>
          <p:cNvPr id="13" name="Imagen 12" descr="Imagen que contiene interior, tabla, comida, azul&#10;&#10;Descripción generada automáticamente">
            <a:extLst>
              <a:ext uri="{FF2B5EF4-FFF2-40B4-BE49-F238E27FC236}">
                <a16:creationId xmlns:a16="http://schemas.microsoft.com/office/drawing/2014/main" id="{44C14600-5664-EFC4-0D11-A3472E3D43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912" y="5125128"/>
            <a:ext cx="2124592" cy="1590125"/>
          </a:xfrm>
          <a:prstGeom prst="rect">
            <a:avLst/>
          </a:prstGeom>
        </p:spPr>
      </p:pic>
      <p:sp>
        <p:nvSpPr>
          <p:cNvPr id="15" name="CuadroTexto 14">
            <a:extLst>
              <a:ext uri="{FF2B5EF4-FFF2-40B4-BE49-F238E27FC236}">
                <a16:creationId xmlns:a16="http://schemas.microsoft.com/office/drawing/2014/main" id="{3C34D0A9-8208-74DE-6A43-47B66A8E1FCA}"/>
              </a:ext>
            </a:extLst>
          </p:cNvPr>
          <p:cNvSpPr txBox="1"/>
          <p:nvPr/>
        </p:nvSpPr>
        <p:spPr>
          <a:xfrm>
            <a:off x="259912" y="1093551"/>
            <a:ext cx="2212033" cy="1477328"/>
          </a:xfrm>
          <a:prstGeom prst="rect">
            <a:avLst/>
          </a:prstGeom>
          <a:noFill/>
        </p:spPr>
        <p:txBody>
          <a:bodyPr wrap="square">
            <a:spAutoFit/>
          </a:bodyPr>
          <a:lstStyle/>
          <a:p>
            <a:r>
              <a:rPr lang="es-ES" dirty="0"/>
              <a:t>De las 36 muestras </a:t>
            </a:r>
            <a:r>
              <a:rPr lang="es-ES" dirty="0" err="1"/>
              <a:t>tomadads</a:t>
            </a:r>
            <a:r>
              <a:rPr lang="es-ES" dirty="0"/>
              <a:t> para Vibrio, 12 fueron perdidas en laboratorio.</a:t>
            </a:r>
            <a:endParaRPr lang="es-CO" dirty="0"/>
          </a:p>
        </p:txBody>
      </p:sp>
      <p:sp>
        <p:nvSpPr>
          <p:cNvPr id="16" name="Rectángulo 15">
            <a:extLst>
              <a:ext uri="{FF2B5EF4-FFF2-40B4-BE49-F238E27FC236}">
                <a16:creationId xmlns:a16="http://schemas.microsoft.com/office/drawing/2014/main" id="{186268E6-B92C-EE88-51BE-F8A1816C7170}"/>
              </a:ext>
            </a:extLst>
          </p:cNvPr>
          <p:cNvSpPr/>
          <p:nvPr/>
        </p:nvSpPr>
        <p:spPr>
          <a:xfrm>
            <a:off x="1820542" y="199224"/>
            <a:ext cx="5920755" cy="523220"/>
          </a:xfrm>
          <a:prstGeom prst="rect">
            <a:avLst/>
          </a:prstGeom>
        </p:spPr>
        <p:txBody>
          <a:bodyPr wrap="square">
            <a:spAutoFit/>
          </a:bodyPr>
          <a:lstStyle/>
          <a:p>
            <a:pPr algn="ctr"/>
            <a:r>
              <a:rPr lang="en-US" sz="2800" dirty="0" err="1">
                <a:solidFill>
                  <a:srgbClr val="1C3D72"/>
                </a:solidFill>
                <a:latin typeface="Arial Narrow" panose="020B0606020202030204" pitchFamily="34" charset="0"/>
              </a:rPr>
              <a:t>Marea</a:t>
            </a:r>
            <a:r>
              <a:rPr lang="en-US" sz="2800" dirty="0">
                <a:solidFill>
                  <a:srgbClr val="1C3D72"/>
                </a:solidFill>
                <a:latin typeface="Arial Narrow" panose="020B0606020202030204" pitchFamily="34" charset="0"/>
              </a:rPr>
              <a:t> Alta</a:t>
            </a:r>
            <a:endParaRPr lang="es-ES" sz="2800" b="1" dirty="0">
              <a:solidFill>
                <a:srgbClr val="1C3D72"/>
              </a:solidFill>
              <a:latin typeface="Arial Narrow" panose="020B0606020202030204" pitchFamily="34" charset="0"/>
            </a:endParaRPr>
          </a:p>
        </p:txBody>
      </p:sp>
      <p:sp>
        <p:nvSpPr>
          <p:cNvPr id="17" name="Rectángulo 16">
            <a:extLst>
              <a:ext uri="{FF2B5EF4-FFF2-40B4-BE49-F238E27FC236}">
                <a16:creationId xmlns:a16="http://schemas.microsoft.com/office/drawing/2014/main" id="{E17EFEFE-5B9B-8D76-493D-4B85CFBCCC42}"/>
              </a:ext>
            </a:extLst>
          </p:cNvPr>
          <p:cNvSpPr/>
          <p:nvPr/>
        </p:nvSpPr>
        <p:spPr>
          <a:xfrm>
            <a:off x="8381131" y="199224"/>
            <a:ext cx="2113917" cy="523220"/>
          </a:xfrm>
          <a:prstGeom prst="rect">
            <a:avLst/>
          </a:prstGeom>
        </p:spPr>
        <p:txBody>
          <a:bodyPr wrap="square">
            <a:spAutoFit/>
          </a:bodyPr>
          <a:lstStyle/>
          <a:p>
            <a:pPr algn="ctr"/>
            <a:r>
              <a:rPr lang="en-US" sz="2800" dirty="0" err="1">
                <a:solidFill>
                  <a:srgbClr val="1C3D72"/>
                </a:solidFill>
                <a:latin typeface="Arial Narrow" panose="020B0606020202030204" pitchFamily="34" charset="0"/>
              </a:rPr>
              <a:t>Marea</a:t>
            </a:r>
            <a:r>
              <a:rPr lang="en-US" sz="2800" dirty="0">
                <a:solidFill>
                  <a:srgbClr val="1C3D72"/>
                </a:solidFill>
                <a:latin typeface="Arial Narrow" panose="020B0606020202030204" pitchFamily="34" charset="0"/>
              </a:rPr>
              <a:t> Baja</a:t>
            </a:r>
            <a:endParaRPr lang="es-ES" sz="2800" b="1" dirty="0">
              <a:solidFill>
                <a:srgbClr val="1C3D72"/>
              </a:solidFill>
              <a:latin typeface="Arial Narrow" panose="020B0606020202030204" pitchFamily="34" charset="0"/>
            </a:endParaRPr>
          </a:p>
        </p:txBody>
      </p:sp>
    </p:spTree>
    <p:extLst>
      <p:ext uri="{BB962C8B-B14F-4D97-AF65-F5344CB8AC3E}">
        <p14:creationId xmlns:p14="http://schemas.microsoft.com/office/powerpoint/2010/main" val="21069459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27906</TotalTime>
  <Words>1045</Words>
  <Application>Microsoft Office PowerPoint</Application>
  <PresentationFormat>Personalizado</PresentationFormat>
  <Paragraphs>227</Paragraphs>
  <Slides>29</Slides>
  <Notes>24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Arial Narrow</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Melissa Diaz</dc:creator>
  <cp:lastModifiedBy>Christian Bermúdez Rivas</cp:lastModifiedBy>
  <cp:revision>90</cp:revision>
  <dcterms:created xsi:type="dcterms:W3CDTF">2021-09-17T14:19:17Z</dcterms:created>
  <dcterms:modified xsi:type="dcterms:W3CDTF">2023-04-21T08:08:28Z</dcterms:modified>
</cp:coreProperties>
</file>